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4"/>
  </p:sldMasterIdLst>
  <p:notesMasterIdLst>
    <p:notesMasterId r:id="rId6"/>
  </p:notesMasterIdLst>
  <p:handoutMasterIdLst>
    <p:handoutMasterId r:id="rId7"/>
  </p:handoutMasterIdLst>
  <p:sldIdLst>
    <p:sldId id="279" r:id="rId5"/>
  </p:sldIdLst>
  <p:sldSz cx="13439775" cy="7559675"/>
  <p:notesSz cx="6858000" cy="9144000"/>
  <p:custDataLst>
    <p:tags r:id="rId8"/>
  </p:custDataLst>
  <p:defaultTextStyle>
    <a:defPPr>
      <a:defRPr lang="en-US"/>
    </a:defPPr>
    <a:lvl1pPr algn="l" defTabSz="912813"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5613" indent="1588" algn="l" defTabSz="912813"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2813" indent="1588" algn="l" defTabSz="912813"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0013" indent="1588" algn="l" defTabSz="912813"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7213" indent="1588" algn="l" defTabSz="912813"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1" autoAdjust="0"/>
    <p:restoredTop sz="94660"/>
  </p:normalViewPr>
  <p:slideViewPr>
    <p:cSldViewPr snapToGrid="0">
      <p:cViewPr varScale="1">
        <p:scale>
          <a:sx n="108" d="100"/>
          <a:sy n="108" d="100"/>
        </p:scale>
        <p:origin x="114" y="31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A60772-1B9F-78F4-9929-F0414B253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defTabSz="914305" eaLnBrk="1" fontAlgn="auto" hangingPunct="1">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BECB51D8-CB2F-3939-FDEE-634340D9919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defTabSz="914305" eaLnBrk="1" fontAlgn="auto" hangingPunct="1">
              <a:spcBef>
                <a:spcPts val="0"/>
              </a:spcBef>
              <a:spcAft>
                <a:spcPts val="0"/>
              </a:spcAft>
              <a:defRPr sz="1200">
                <a:latin typeface="+mn-lt"/>
              </a:defRPr>
            </a:lvl1pPr>
          </a:lstStyle>
          <a:p>
            <a:pPr>
              <a:defRPr/>
            </a:pPr>
            <a:fld id="{BDE9FEDA-C19A-46FA-9D97-3212BD9C2676}" type="datetimeFigureOut">
              <a:rPr lang="en-GB"/>
              <a:pPr>
                <a:defRPr/>
              </a:pPr>
              <a:t>02/09/2025</a:t>
            </a:fld>
            <a:endParaRPr lang="en-GB"/>
          </a:p>
        </p:txBody>
      </p:sp>
      <p:sp>
        <p:nvSpPr>
          <p:cNvPr id="4" name="Footer Placeholder 3">
            <a:extLst>
              <a:ext uri="{FF2B5EF4-FFF2-40B4-BE49-F238E27FC236}">
                <a16:creationId xmlns:a16="http://schemas.microsoft.com/office/drawing/2014/main" id="{5C0FE9E5-032D-85F2-2F4A-4759B00AF87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defTabSz="914305" eaLnBrk="1" fontAlgn="auto" hangingPunct="1">
              <a:spcBef>
                <a:spcPts val="0"/>
              </a:spcBef>
              <a:spcAft>
                <a:spcPts val="0"/>
              </a:spcAft>
              <a:defRPr sz="1200">
                <a:latin typeface="+mn-lt"/>
              </a:defRPr>
            </a:lvl1pPr>
          </a:lstStyle>
          <a:p>
            <a:pPr>
              <a:defRPr/>
            </a:pPr>
            <a:endParaRPr lang="en-GB"/>
          </a:p>
        </p:txBody>
      </p:sp>
      <p:sp>
        <p:nvSpPr>
          <p:cNvPr id="5" name="Slide Number Placeholder 4">
            <a:extLst>
              <a:ext uri="{FF2B5EF4-FFF2-40B4-BE49-F238E27FC236}">
                <a16:creationId xmlns:a16="http://schemas.microsoft.com/office/drawing/2014/main" id="{F2C323ED-E109-15FA-11F3-558AC5DF89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defTabSz="914305" eaLnBrk="1" fontAlgn="auto" hangingPunct="1">
              <a:spcBef>
                <a:spcPts val="0"/>
              </a:spcBef>
              <a:spcAft>
                <a:spcPts val="0"/>
              </a:spcAft>
              <a:defRPr sz="1200">
                <a:latin typeface="+mn-lt"/>
              </a:defRPr>
            </a:lvl1pPr>
          </a:lstStyle>
          <a:p>
            <a:pPr>
              <a:defRPr/>
            </a:pPr>
            <a:fld id="{FB5FC802-B58A-422A-8687-DF3A69768BB0}" type="slidenum">
              <a:rPr lang="en-GB"/>
              <a:pPr>
                <a:defRPr/>
              </a:pPr>
              <a:t>‹#›</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ACB346-CF1B-CE2B-051C-5729EE0BAA1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05" eaLnBrk="1" fontAlgn="auto" hangingPunct="1">
              <a:spcBef>
                <a:spcPts val="0"/>
              </a:spcBef>
              <a:spcAft>
                <a:spcPts val="0"/>
              </a:spcAft>
              <a:defRPr sz="1200">
                <a:latin typeface="Arial" panose="020B0604020202020204" pitchFamily="34" charset="0"/>
              </a:defRPr>
            </a:lvl1pPr>
          </a:lstStyle>
          <a:p>
            <a:pPr>
              <a:defRPr/>
            </a:pPr>
            <a:endParaRPr lang="en-GB"/>
          </a:p>
        </p:txBody>
      </p:sp>
      <p:sp>
        <p:nvSpPr>
          <p:cNvPr id="3" name="Date Placeholder 2">
            <a:extLst>
              <a:ext uri="{FF2B5EF4-FFF2-40B4-BE49-F238E27FC236}">
                <a16:creationId xmlns:a16="http://schemas.microsoft.com/office/drawing/2014/main" id="{A7CC97EE-E051-7E7A-D1D2-8505479D0FA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05" eaLnBrk="1" fontAlgn="auto" hangingPunct="1">
              <a:spcBef>
                <a:spcPts val="0"/>
              </a:spcBef>
              <a:spcAft>
                <a:spcPts val="0"/>
              </a:spcAft>
              <a:defRPr sz="1200">
                <a:latin typeface="Arial" panose="020B0604020202020204" pitchFamily="34" charset="0"/>
              </a:defRPr>
            </a:lvl1pPr>
          </a:lstStyle>
          <a:p>
            <a:pPr>
              <a:defRPr/>
            </a:pPr>
            <a:fld id="{3BA30C8F-A5E0-4696-9C56-ABAC2B5A00B1}" type="datetimeFigureOut">
              <a:rPr lang="en-GB"/>
              <a:pPr>
                <a:defRPr/>
              </a:pPr>
              <a:t>02/09/2025</a:t>
            </a:fld>
            <a:endParaRPr lang="en-GB"/>
          </a:p>
        </p:txBody>
      </p:sp>
      <p:sp>
        <p:nvSpPr>
          <p:cNvPr id="4" name="Slide Image Placeholder 3">
            <a:extLst>
              <a:ext uri="{FF2B5EF4-FFF2-40B4-BE49-F238E27FC236}">
                <a16:creationId xmlns:a16="http://schemas.microsoft.com/office/drawing/2014/main" id="{564F9A25-00B7-F17C-F0BB-6154A2CFAEB5}"/>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0DD6BCDF-22FA-6D38-A42B-C765D841C80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a:extLst>
              <a:ext uri="{FF2B5EF4-FFF2-40B4-BE49-F238E27FC236}">
                <a16:creationId xmlns:a16="http://schemas.microsoft.com/office/drawing/2014/main" id="{F6DFB4D1-E9E9-9440-6B41-D1AEA6D9B99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14305" eaLnBrk="1" fontAlgn="auto" hangingPunct="1">
              <a:spcBef>
                <a:spcPts val="0"/>
              </a:spcBef>
              <a:spcAft>
                <a:spcPts val="0"/>
              </a:spcAft>
              <a:defRPr sz="1200">
                <a:latin typeface="Arial" panose="020B0604020202020204" pitchFamily="34" charset="0"/>
              </a:defRPr>
            </a:lvl1pPr>
          </a:lstStyle>
          <a:p>
            <a:pPr>
              <a:defRPr/>
            </a:pPr>
            <a:endParaRPr lang="en-GB"/>
          </a:p>
        </p:txBody>
      </p:sp>
      <p:sp>
        <p:nvSpPr>
          <p:cNvPr id="7" name="Slide Number Placeholder 6">
            <a:extLst>
              <a:ext uri="{FF2B5EF4-FFF2-40B4-BE49-F238E27FC236}">
                <a16:creationId xmlns:a16="http://schemas.microsoft.com/office/drawing/2014/main" id="{381286DF-8DFB-74DF-A1FA-F8416C943F79}"/>
              </a:ext>
            </a:extLst>
          </p:cNvPr>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914305" eaLnBrk="1" fontAlgn="auto" hangingPunct="1">
              <a:spcBef>
                <a:spcPts val="0"/>
              </a:spcBef>
              <a:spcAft>
                <a:spcPts val="0"/>
              </a:spcAft>
              <a:defRPr sz="1200">
                <a:latin typeface="Arial" panose="020B0604020202020204" pitchFamily="34" charset="0"/>
              </a:defRPr>
            </a:lvl1pPr>
          </a:lstStyle>
          <a:p>
            <a:pPr>
              <a:defRPr/>
            </a:pPr>
            <a:fld id="{84C3FF23-445B-4906-8249-E169B5D5417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5763" algn="l" defTabSz="914305" rtl="0" eaLnBrk="1" latinLnBrk="0" hangingPunct="1">
      <a:defRPr sz="1200" kern="1200">
        <a:solidFill>
          <a:schemeClr val="tx1"/>
        </a:solidFill>
        <a:latin typeface="+mn-lt"/>
        <a:ea typeface="+mn-ea"/>
        <a:cs typeface="+mn-cs"/>
      </a:defRPr>
    </a:lvl6pPr>
    <a:lvl7pPr marL="2742916" algn="l" defTabSz="914305" rtl="0" eaLnBrk="1" latinLnBrk="0" hangingPunct="1">
      <a:defRPr sz="1200" kern="1200">
        <a:solidFill>
          <a:schemeClr val="tx1"/>
        </a:solidFill>
        <a:latin typeface="+mn-lt"/>
        <a:ea typeface="+mn-ea"/>
        <a:cs typeface="+mn-cs"/>
      </a:defRPr>
    </a:lvl7pPr>
    <a:lvl8pPr marL="3200068" algn="l" defTabSz="914305" rtl="0" eaLnBrk="1" latinLnBrk="0" hangingPunct="1">
      <a:defRPr sz="1200" kern="1200">
        <a:solidFill>
          <a:schemeClr val="tx1"/>
        </a:solidFill>
        <a:latin typeface="+mn-lt"/>
        <a:ea typeface="+mn-ea"/>
        <a:cs typeface="+mn-cs"/>
      </a:defRPr>
    </a:lvl8pPr>
    <a:lvl9pPr marL="3657221" algn="l" defTabSz="91430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2.emf"/><Relationship Id="rId4" Type="http://schemas.openxmlformats.org/officeDocument/2006/relationships/image" Target="../media/image5.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9.xml"/><Relationship Id="rId5" Type="http://schemas.openxmlformats.org/officeDocument/2006/relationships/image" Target="../media/image2.emf"/><Relationship Id="rId4" Type="http://schemas.openxmlformats.org/officeDocument/2006/relationships/image" Target="../media/image5.emf"/></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20.xml"/><Relationship Id="rId5" Type="http://schemas.openxmlformats.org/officeDocument/2006/relationships/image" Target="../media/image2.emf"/><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5" Type="http://schemas.openxmlformats.org/officeDocument/2006/relationships/image" Target="../media/image3.png"/><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tags" Target="../tags/tag8.xml"/><Relationship Id="rId7" Type="http://schemas.openxmlformats.org/officeDocument/2006/relationships/image" Target="../media/image2.emf"/><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 Id="rId9"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tags" Target="../tags/tag11.xml"/><Relationship Id="rId7" Type="http://schemas.openxmlformats.org/officeDocument/2006/relationships/image" Target="../media/image2.emf"/><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 Id="rId9" Type="http://schemas.openxmlformats.org/officeDocument/2006/relationships/image" Target="../media/image4.emf"/></Relationships>
</file>

<file path=ppt/slideLayouts/_rels/slideLayout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tags" Target="../tags/tag14.xml"/><Relationship Id="rId7" Type="http://schemas.openxmlformats.org/officeDocument/2006/relationships/image" Target="../media/image2.emf"/><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 Id="rId9"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White Box Picture">
    <p:spTree>
      <p:nvGrpSpPr>
        <p:cNvPr id="1" name=""/>
        <p:cNvGrpSpPr/>
        <p:nvPr/>
      </p:nvGrpSpPr>
      <p:grpSpPr>
        <a:xfrm>
          <a:off x="0" y="0"/>
          <a:ext cx="0" cy="0"/>
          <a:chOff x="0" y="0"/>
          <a:chExt cx="0" cy="0"/>
        </a:xfrm>
      </p:grpSpPr>
      <p:sp>
        <p:nvSpPr>
          <p:cNvPr id="21" name="Pladsholder til billede 1"/>
          <p:cNvSpPr>
            <a:spLocks noGrp="1"/>
          </p:cNvSpPr>
          <p:nvPr>
            <p:ph type="pic" sz="quarter" idx="17"/>
          </p:nvPr>
        </p:nvSpPr>
        <p:spPr>
          <a:xfrm>
            <a:off x="1" y="2"/>
            <a:ext cx="13439775" cy="7559675"/>
          </a:xfrm>
          <a:prstGeom prst="rect">
            <a:avLst/>
          </a:prstGeom>
          <a:solidFill>
            <a:schemeClr val="accent1"/>
          </a:solidFill>
        </p:spPr>
        <p:txBody>
          <a:bodyPr lIns="216000" tIns="216000" rIns="108000" anchor="t" anchorCtr="0"/>
          <a:lstStyle>
            <a:lvl1pPr marL="0" indent="0" algn="l">
              <a:buFontTx/>
              <a:buNone/>
              <a:defRPr sz="955" b="0" baseline="0">
                <a:solidFill>
                  <a:schemeClr val="tx1"/>
                </a:solidFill>
                <a:latin typeface="+mn-lt"/>
              </a:defRPr>
            </a:lvl1pPr>
          </a:lstStyle>
          <a:p>
            <a:pPr lvl="0"/>
            <a:r>
              <a:rPr lang="en-US" noProof="0"/>
              <a:t>Click icon to add picture</a:t>
            </a:r>
            <a:endParaRPr lang="en-GB" noProof="0" dirty="0"/>
          </a:p>
        </p:txBody>
      </p:sp>
      <p:sp>
        <p:nvSpPr>
          <p:cNvPr id="2" name="Title 1"/>
          <p:cNvSpPr>
            <a:spLocks noGrp="1"/>
          </p:cNvSpPr>
          <p:nvPr>
            <p:ph type="ctrTitle"/>
          </p:nvPr>
        </p:nvSpPr>
        <p:spPr>
          <a:xfrm>
            <a:off x="618565" y="2007705"/>
            <a:ext cx="11802041" cy="4354996"/>
          </a:xfrm>
          <a:solidFill>
            <a:srgbClr val="FFFFFF">
              <a:alpha val="80000"/>
            </a:srgbClr>
          </a:solidFill>
        </p:spPr>
        <p:txBody>
          <a:bodyPr lIns="108000" bIns="2052000"/>
          <a:lstStyle>
            <a:lvl1pPr algn="l">
              <a:lnSpc>
                <a:spcPts val="4990"/>
              </a:lnSpc>
              <a:defRPr sz="6350" cap="all" baseline="0"/>
            </a:lvl1pPr>
          </a:lstStyle>
          <a:p>
            <a:r>
              <a:rPr lang="en-US"/>
              <a:t>Click to edit Master title style</a:t>
            </a:r>
            <a:endParaRPr lang="en-GB" dirty="0"/>
          </a:p>
        </p:txBody>
      </p:sp>
      <p:sp>
        <p:nvSpPr>
          <p:cNvPr id="9" name="Subtitle"/>
          <p:cNvSpPr>
            <a:spLocks noGrp="1"/>
          </p:cNvSpPr>
          <p:nvPr>
            <p:ph type="subTitle" idx="1"/>
          </p:nvPr>
        </p:nvSpPr>
        <p:spPr>
          <a:xfrm>
            <a:off x="798970" y="4185171"/>
            <a:ext cx="10079832" cy="1187245"/>
          </a:xfrm>
          <a:prstGeom prst="rect">
            <a:avLst/>
          </a:prstGeom>
        </p:spPr>
        <p:txBody>
          <a:bodyPr/>
          <a:lstStyle>
            <a:lvl1pPr marL="0" indent="0" algn="l">
              <a:lnSpc>
                <a:spcPts val="3175"/>
              </a:lnSpc>
              <a:buNone/>
              <a:defRPr sz="3175" cap="none" baseline="0">
                <a:solidFill>
                  <a:schemeClr val="accent1"/>
                </a:solidFill>
                <a:latin typeface="+mn-lt"/>
              </a:defRPr>
            </a:lvl1pPr>
            <a:lvl2pPr marL="363764" indent="0" algn="ctr">
              <a:buNone/>
              <a:defRPr sz="1591"/>
            </a:lvl2pPr>
            <a:lvl3pPr marL="727529" indent="0" algn="ctr">
              <a:buNone/>
              <a:defRPr sz="1432"/>
            </a:lvl3pPr>
            <a:lvl4pPr marL="1091293" indent="0" algn="ctr">
              <a:buNone/>
              <a:defRPr sz="1273"/>
            </a:lvl4pPr>
            <a:lvl5pPr marL="1455056" indent="0" algn="ctr">
              <a:buNone/>
              <a:defRPr sz="1273"/>
            </a:lvl5pPr>
            <a:lvl6pPr marL="1818822" indent="0" algn="ctr">
              <a:buNone/>
              <a:defRPr sz="1273"/>
            </a:lvl6pPr>
            <a:lvl7pPr marL="2182585" indent="0" algn="ctr">
              <a:buNone/>
              <a:defRPr sz="1273"/>
            </a:lvl7pPr>
            <a:lvl8pPr marL="2546350" indent="0" algn="ctr">
              <a:buNone/>
              <a:defRPr sz="1273"/>
            </a:lvl8pPr>
            <a:lvl9pPr marL="2910113" indent="0" algn="ctr">
              <a:buNone/>
              <a:defRPr sz="1273"/>
            </a:lvl9pPr>
          </a:lstStyle>
          <a:p>
            <a:r>
              <a:rPr lang="en-US"/>
              <a:t>Click to edit Master subtitle style</a:t>
            </a:r>
            <a:endParaRPr lang="en-GB" dirty="0"/>
          </a:p>
        </p:txBody>
      </p:sp>
      <p:sp>
        <p:nvSpPr>
          <p:cNvPr id="10" name="ClientName"/>
          <p:cNvSpPr>
            <a:spLocks noGrp="1"/>
          </p:cNvSpPr>
          <p:nvPr>
            <p:ph type="body" sz="quarter" idx="16"/>
          </p:nvPr>
        </p:nvSpPr>
        <p:spPr>
          <a:xfrm>
            <a:off x="798968" y="5875960"/>
            <a:ext cx="9045762" cy="236572"/>
          </a:xfrm>
          <a:prstGeom prst="rect">
            <a:avLst/>
          </a:prstGeom>
        </p:spPr>
        <p:txBody>
          <a:bodyPr anchor="b" anchorCtr="0"/>
          <a:lstStyle>
            <a:lvl1pPr marL="0" indent="0">
              <a:lnSpc>
                <a:spcPts val="1542"/>
              </a:lnSpc>
              <a:spcBef>
                <a:spcPts val="0"/>
              </a:spcBef>
              <a:buNone/>
              <a:defRPr sz="1270" cap="none" baseline="0">
                <a:solidFill>
                  <a:schemeClr val="accent6"/>
                </a:solidFill>
                <a:latin typeface="+mn-lt"/>
              </a:defRPr>
            </a:lvl1pPr>
          </a:lstStyle>
          <a:p>
            <a:pPr lvl="0"/>
            <a:r>
              <a:rPr lang="en-US"/>
              <a:t>Click to edit Master text styles</a:t>
            </a:r>
          </a:p>
        </p:txBody>
      </p:sp>
      <p:sp>
        <p:nvSpPr>
          <p:cNvPr id="3" name="Date">
            <a:extLst>
              <a:ext uri="{FF2B5EF4-FFF2-40B4-BE49-F238E27FC236}">
                <a16:creationId xmlns:a16="http://schemas.microsoft.com/office/drawing/2014/main" id="{9555414F-191B-F141-6B45-F687B7CC9215}"/>
              </a:ext>
            </a:extLst>
          </p:cNvPr>
          <p:cNvSpPr>
            <a:spLocks noGrp="1"/>
          </p:cNvSpPr>
          <p:nvPr>
            <p:ph type="dt" sz="half" idx="19"/>
          </p:nvPr>
        </p:nvSpPr>
        <p:spPr>
          <a:xfrm>
            <a:off x="798513" y="6111875"/>
            <a:ext cx="9045575" cy="184150"/>
          </a:xfrm>
          <a:prstGeom prst="rect">
            <a:avLst/>
          </a:prstGeom>
        </p:spPr>
        <p:txBody>
          <a:bodyPr lIns="0" tIns="0" rIns="0" bIns="0"/>
          <a:lstStyle>
            <a:lvl1pPr defTabSz="914305" eaLnBrk="1" fontAlgn="auto" hangingPunct="1">
              <a:spcBef>
                <a:spcPts val="0"/>
              </a:spcBef>
              <a:spcAft>
                <a:spcPts val="0"/>
              </a:spcAft>
              <a:defRPr sz="1270">
                <a:solidFill>
                  <a:schemeClr val="tx1"/>
                </a:solidFill>
                <a:latin typeface="+mn-lt"/>
              </a:defRPr>
            </a:lvl1pPr>
          </a:lstStyle>
          <a:p>
            <a:pPr>
              <a:defRPr/>
            </a:pPr>
            <a:endParaRPr lang="en-GB"/>
          </a:p>
        </p:txBody>
      </p:sp>
      <p:sp>
        <p:nvSpPr>
          <p:cNvPr id="4" name="Pladsholder logo">
            <a:extLst>
              <a:ext uri="{FF2B5EF4-FFF2-40B4-BE49-F238E27FC236}">
                <a16:creationId xmlns:a16="http://schemas.microsoft.com/office/drawing/2014/main" id="{B90ADDD2-D15F-9133-DB61-C072E29E973B}"/>
              </a:ext>
            </a:extLst>
          </p:cNvPr>
          <p:cNvSpPr>
            <a:spLocks noGrp="1"/>
          </p:cNvSpPr>
          <p:nvPr>
            <p:ph type="body" sz="quarter" idx="18"/>
          </p:nvPr>
        </p:nvSpPr>
        <p:spPr>
          <a:xfrm>
            <a:off x="11002576" y="1"/>
            <a:ext cx="2437200" cy="927314"/>
          </a:xfrm>
          <a:prstGeom prst="rect">
            <a:avLst/>
          </a:prstGeom>
          <a:blipFill>
            <a:blip r:embed="rId2"/>
            <a:stretch>
              <a:fillRect/>
            </a:stretch>
          </a:blipFill>
        </p:spPr>
        <p:txBody>
          <a:bodyPr/>
          <a:lstStyle>
            <a:lvl1pPr>
              <a:defRPr sz="100" b="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4121678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ntact CPH">
    <p:bg>
      <p:bgPr>
        <a:solidFill>
          <a:schemeClr val="accent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2F7124-5122-66CC-E70A-1732944F00FF}"/>
              </a:ext>
            </a:extLst>
          </p:cNvPr>
          <p:cNvSpPr txBox="1"/>
          <p:nvPr/>
        </p:nvSpPr>
        <p:spPr>
          <a:xfrm>
            <a:off x="622300" y="6145213"/>
            <a:ext cx="5484813" cy="225425"/>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270" b="1" dirty="0">
                <a:solidFill>
                  <a:schemeClr val="accent1"/>
                </a:solidFill>
                <a:latin typeface="+mn-lt"/>
              </a:rPr>
              <a:t>www.copenhageneconomics.com</a:t>
            </a:r>
          </a:p>
        </p:txBody>
      </p:sp>
      <p:sp>
        <p:nvSpPr>
          <p:cNvPr id="3" name="TextBox 2">
            <a:extLst>
              <a:ext uri="{FF2B5EF4-FFF2-40B4-BE49-F238E27FC236}">
                <a16:creationId xmlns:a16="http://schemas.microsoft.com/office/drawing/2014/main" id="{2AEFC72B-BB6B-1AF5-B9D8-D0D977497659}"/>
              </a:ext>
            </a:extLst>
          </p:cNvPr>
          <p:cNvSpPr txBox="1"/>
          <p:nvPr/>
        </p:nvSpPr>
        <p:spPr>
          <a:xfrm>
            <a:off x="622300" y="3232150"/>
            <a:ext cx="5484813" cy="514350"/>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996" dirty="0">
                <a:solidFill>
                  <a:schemeClr val="accent1"/>
                </a:solidFill>
                <a:latin typeface="+mj-lt"/>
              </a:rPr>
              <a:t>CONTACT</a:t>
            </a:r>
          </a:p>
        </p:txBody>
      </p:sp>
      <p:sp>
        <p:nvSpPr>
          <p:cNvPr id="4" name="TextBox 3">
            <a:extLst>
              <a:ext uri="{FF2B5EF4-FFF2-40B4-BE49-F238E27FC236}">
                <a16:creationId xmlns:a16="http://schemas.microsoft.com/office/drawing/2014/main" id="{30024AC3-61CE-8E60-5B03-9E1EB5BF4D30}"/>
              </a:ext>
            </a:extLst>
          </p:cNvPr>
          <p:cNvSpPr txBox="1"/>
          <p:nvPr/>
        </p:nvSpPr>
        <p:spPr>
          <a:xfrm>
            <a:off x="622300" y="5084763"/>
            <a:ext cx="5484813" cy="739775"/>
          </a:xfrm>
          <a:prstGeom prst="rect">
            <a:avLst/>
          </a:prstGeom>
          <a:solidFill>
            <a:srgbClr val="B0D0DC">
              <a:alpha val="0"/>
            </a:srgbClr>
          </a:solidFill>
          <a:ln>
            <a:noFill/>
          </a:ln>
        </p:spPr>
        <p:txBody>
          <a:bodyPr lIns="0" tIns="0" rIns="0" bIns="0"/>
          <a:lstStyle/>
          <a:p>
            <a:pPr defTabSz="829544" eaLnBrk="1" fontAlgn="auto" hangingPunct="1">
              <a:lnSpc>
                <a:spcPts val="1542"/>
              </a:lnSpc>
              <a:spcBef>
                <a:spcPts val="0"/>
              </a:spcBef>
              <a:spcAft>
                <a:spcPts val="0"/>
              </a:spcAft>
              <a:defRPr/>
            </a:pPr>
            <a:r>
              <a:rPr lang="en-GB" sz="1452" dirty="0">
                <a:solidFill>
                  <a:schemeClr val="accent1"/>
                </a:solidFill>
                <a:latin typeface="+mn-lt"/>
              </a:rPr>
              <a:t>Copenhagen Economics</a:t>
            </a:r>
            <a:br>
              <a:rPr lang="en-GB" sz="1452" dirty="0">
                <a:solidFill>
                  <a:schemeClr val="accent1"/>
                </a:solidFill>
                <a:latin typeface="+mn-lt"/>
              </a:rPr>
            </a:br>
            <a:r>
              <a:rPr lang="en-GB" sz="1452" dirty="0" err="1">
                <a:solidFill>
                  <a:schemeClr val="accent1"/>
                </a:solidFill>
                <a:latin typeface="+mn-lt"/>
              </a:rPr>
              <a:t>Langebrogade</a:t>
            </a:r>
            <a:r>
              <a:rPr lang="en-GB" sz="1452" dirty="0">
                <a:solidFill>
                  <a:schemeClr val="accent1"/>
                </a:solidFill>
                <a:latin typeface="+mn-lt"/>
              </a:rPr>
              <a:t> 3C</a:t>
            </a:r>
            <a:br>
              <a:rPr lang="en-GB" sz="1452" dirty="0">
                <a:solidFill>
                  <a:schemeClr val="accent1"/>
                </a:solidFill>
                <a:latin typeface="+mn-lt"/>
              </a:rPr>
            </a:br>
            <a:r>
              <a:rPr lang="en-GB" sz="1452" dirty="0">
                <a:solidFill>
                  <a:schemeClr val="accent1"/>
                </a:solidFill>
                <a:latin typeface="+mn-lt"/>
              </a:rPr>
              <a:t>DK-1411 Copenhagen K</a:t>
            </a:r>
          </a:p>
          <a:p>
            <a:pPr defTabSz="914305" eaLnBrk="1" fontAlgn="auto" hangingPunct="1">
              <a:lnSpc>
                <a:spcPts val="1542"/>
              </a:lnSpc>
              <a:spcBef>
                <a:spcPts val="0"/>
              </a:spcBef>
              <a:spcAft>
                <a:spcPts val="0"/>
              </a:spcAft>
              <a:defRPr/>
            </a:pPr>
            <a:endParaRPr lang="en-GB" sz="1452" dirty="0">
              <a:solidFill>
                <a:schemeClr val="accent1"/>
              </a:solidFill>
              <a:latin typeface="+mn-lt"/>
            </a:endParaRPr>
          </a:p>
        </p:txBody>
      </p:sp>
      <p:pic>
        <p:nvPicPr>
          <p:cNvPr id="5" name="Picture 12">
            <a:extLst>
              <a:ext uri="{FF2B5EF4-FFF2-40B4-BE49-F238E27FC236}">
                <a16:creationId xmlns:a16="http://schemas.microsoft.com/office/drawing/2014/main" id="{673ECC21-A41E-07FD-BEF1-459F433A4FA8}"/>
              </a:ext>
            </a:extLst>
          </p:cNvPr>
          <p:cNvPicPr>
            <a:picLocks noChangeArrowheads="1"/>
          </p:cNvPicPr>
          <p:nvPr/>
        </p:nvPicPr>
        <p:blipFill>
          <a:blip r:embed="rId2">
            <a:extLst>
              <a:ext uri="{28A0092B-C50C-407E-A947-70E740481C1C}">
                <a14:useLocalDpi xmlns:a14="http://schemas.microsoft.com/office/drawing/2010/main" val="0"/>
              </a:ext>
            </a:extLst>
          </a:blip>
          <a:srcRect t="59027"/>
          <a:stretch>
            <a:fillRect/>
          </a:stretch>
        </p:blipFill>
        <p:spPr bwMode="auto">
          <a:xfrm>
            <a:off x="620713" y="69659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1"/>
          <p:cNvSpPr>
            <a:spLocks noGrp="1"/>
          </p:cNvSpPr>
          <p:nvPr>
            <p:ph type="body" sz="quarter" idx="14"/>
          </p:nvPr>
        </p:nvSpPr>
        <p:spPr>
          <a:xfrm>
            <a:off x="622468" y="4276800"/>
            <a:ext cx="5484610" cy="487296"/>
          </a:xfrm>
          <a:prstGeom prst="rect">
            <a:avLst/>
          </a:prstGeom>
        </p:spPr>
        <p:txBody>
          <a:bodyPr/>
          <a:lstStyle>
            <a:lvl1pPr marL="0" indent="0">
              <a:lnSpc>
                <a:spcPts val="1542"/>
              </a:lnSpc>
              <a:spcAft>
                <a:spcPts val="0"/>
              </a:spcAft>
              <a:buNone/>
              <a:defRPr sz="1452">
                <a:solidFill>
                  <a:schemeClr val="accent1"/>
                </a:solidFill>
                <a:latin typeface="+mn-lt"/>
              </a:defRPr>
            </a:lvl1pPr>
            <a:lvl2pPr marL="166562" indent="0">
              <a:buNone/>
              <a:defRPr sz="1452">
                <a:solidFill>
                  <a:schemeClr val="accent1"/>
                </a:solidFill>
                <a:latin typeface="+mn-lt"/>
              </a:defRPr>
            </a:lvl2pPr>
            <a:lvl3pPr marL="166562" indent="0">
              <a:buNone/>
              <a:defRPr sz="1452">
                <a:solidFill>
                  <a:schemeClr val="accent1"/>
                </a:solidFill>
                <a:latin typeface="+mn-lt"/>
              </a:defRPr>
            </a:lvl3pPr>
            <a:lvl4pPr marL="166562" indent="0">
              <a:buNone/>
              <a:defRPr sz="1452">
                <a:solidFill>
                  <a:schemeClr val="accent1"/>
                </a:solidFill>
                <a:latin typeface="+mn-lt"/>
              </a:defRPr>
            </a:lvl4pPr>
            <a:lvl5pPr marL="166562" indent="0">
              <a:buNone/>
              <a:defRPr sz="1452">
                <a:solidFill>
                  <a:schemeClr val="accent1"/>
                </a:solidFill>
                <a:latin typeface="+mn-lt"/>
              </a:defRPr>
            </a:lvl5pPr>
          </a:lstStyle>
          <a:p>
            <a:pPr lvl="0"/>
            <a:r>
              <a:rPr lang="en-US"/>
              <a:t>Click to edit Master text styles</a:t>
            </a:r>
          </a:p>
        </p:txBody>
      </p:sp>
    </p:spTree>
    <p:extLst>
      <p:ext uri="{BB962C8B-B14F-4D97-AF65-F5344CB8AC3E}">
        <p14:creationId xmlns:p14="http://schemas.microsoft.com/office/powerpoint/2010/main" val="163947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act STO">
    <p:bg>
      <p:bgPr>
        <a:solidFill>
          <a:schemeClr val="accent2"/>
        </a:solidFill>
        <a:effectLst/>
      </p:bgPr>
    </p:bg>
    <p:spTree>
      <p:nvGrpSpPr>
        <p:cNvPr id="1" name=""/>
        <p:cNvGrpSpPr/>
        <p:nvPr/>
      </p:nvGrpSpPr>
      <p:grpSpPr>
        <a:xfrm>
          <a:off x="0" y="0"/>
          <a:ext cx="0" cy="0"/>
          <a:chOff x="0" y="0"/>
          <a:chExt cx="0" cy="0"/>
        </a:xfrm>
      </p:grpSpPr>
      <p:graphicFrame>
        <p:nvGraphicFramePr>
          <p:cNvPr id="2" name="Object 8" hidden="1">
            <a:extLst>
              <a:ext uri="{FF2B5EF4-FFF2-40B4-BE49-F238E27FC236}">
                <a16:creationId xmlns:a16="http://schemas.microsoft.com/office/drawing/2014/main" id="{CC2C7CD2-B780-21EE-B8CF-090BF9D4C4CF}"/>
              </a:ext>
            </a:extLst>
          </p:cNvPr>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2" name="Object 8" hidden="1">
                        <a:extLst>
                          <a:ext uri="{FF2B5EF4-FFF2-40B4-BE49-F238E27FC236}">
                            <a16:creationId xmlns:a16="http://schemas.microsoft.com/office/drawing/2014/main" id="{CC2C7CD2-B780-21EE-B8CF-090BF9D4C4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a:extLst>
              <a:ext uri="{FF2B5EF4-FFF2-40B4-BE49-F238E27FC236}">
                <a16:creationId xmlns:a16="http://schemas.microsoft.com/office/drawing/2014/main" id="{FE6616EF-ED39-1251-18DE-775B872F25FE}"/>
              </a:ext>
            </a:extLst>
          </p:cNvPr>
          <p:cNvSpPr txBox="1"/>
          <p:nvPr/>
        </p:nvSpPr>
        <p:spPr>
          <a:xfrm>
            <a:off x="622300" y="6145213"/>
            <a:ext cx="5484813" cy="225425"/>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270" b="1" dirty="0">
                <a:solidFill>
                  <a:schemeClr val="accent1"/>
                </a:solidFill>
                <a:latin typeface="+mn-lt"/>
              </a:rPr>
              <a:t>www.copenhageneconomics.com</a:t>
            </a:r>
          </a:p>
        </p:txBody>
      </p:sp>
      <p:sp>
        <p:nvSpPr>
          <p:cNvPr id="4" name="TextBox 3">
            <a:extLst>
              <a:ext uri="{FF2B5EF4-FFF2-40B4-BE49-F238E27FC236}">
                <a16:creationId xmlns:a16="http://schemas.microsoft.com/office/drawing/2014/main" id="{E1DCEC2F-D8F8-4B83-EF14-D8B8754065E5}"/>
              </a:ext>
            </a:extLst>
          </p:cNvPr>
          <p:cNvSpPr txBox="1"/>
          <p:nvPr/>
        </p:nvSpPr>
        <p:spPr>
          <a:xfrm>
            <a:off x="622300" y="3232150"/>
            <a:ext cx="5484813" cy="514350"/>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996" dirty="0">
                <a:solidFill>
                  <a:schemeClr val="accent1"/>
                </a:solidFill>
                <a:latin typeface="+mj-lt"/>
              </a:rPr>
              <a:t>CONTACT</a:t>
            </a:r>
          </a:p>
        </p:txBody>
      </p:sp>
      <p:sp>
        <p:nvSpPr>
          <p:cNvPr id="5" name="TextBox 4">
            <a:extLst>
              <a:ext uri="{FF2B5EF4-FFF2-40B4-BE49-F238E27FC236}">
                <a16:creationId xmlns:a16="http://schemas.microsoft.com/office/drawing/2014/main" id="{14C602B7-0FDD-C9B8-5201-2D70F65C2B2C}"/>
              </a:ext>
            </a:extLst>
          </p:cNvPr>
          <p:cNvSpPr txBox="1"/>
          <p:nvPr/>
        </p:nvSpPr>
        <p:spPr>
          <a:xfrm>
            <a:off x="622300" y="5084763"/>
            <a:ext cx="5484813" cy="739775"/>
          </a:xfrm>
          <a:prstGeom prst="rect">
            <a:avLst/>
          </a:prstGeom>
          <a:solidFill>
            <a:srgbClr val="B0D0DC">
              <a:alpha val="0"/>
            </a:srgbClr>
          </a:solidFill>
          <a:ln>
            <a:noFill/>
          </a:ln>
        </p:spPr>
        <p:txBody>
          <a:bodyPr lIns="0" tIns="0" rIns="0" bIns="0"/>
          <a:lstStyle/>
          <a:p>
            <a:pPr defTabSz="829544" eaLnBrk="1" fontAlgn="auto" hangingPunct="1">
              <a:lnSpc>
                <a:spcPts val="1542"/>
              </a:lnSpc>
              <a:spcBef>
                <a:spcPts val="0"/>
              </a:spcBef>
              <a:spcAft>
                <a:spcPts val="0"/>
              </a:spcAft>
              <a:defRPr/>
            </a:pPr>
            <a:r>
              <a:rPr lang="en-GB" sz="1452" dirty="0">
                <a:solidFill>
                  <a:schemeClr val="accent1"/>
                </a:solidFill>
                <a:latin typeface="+mn-lt"/>
              </a:rPr>
              <a:t>Copenhagen Economics</a:t>
            </a:r>
            <a:br>
              <a:rPr lang="en-GB" sz="1452" dirty="0">
                <a:solidFill>
                  <a:schemeClr val="accent1"/>
                </a:solidFill>
                <a:latin typeface="+mn-lt"/>
              </a:rPr>
            </a:br>
            <a:r>
              <a:rPr lang="en-GB" sz="1452" dirty="0">
                <a:solidFill>
                  <a:schemeClr val="accent1"/>
                </a:solidFill>
                <a:latin typeface="+mn-lt"/>
              </a:rPr>
              <a:t>Lilla </a:t>
            </a:r>
            <a:r>
              <a:rPr lang="en-GB" sz="1452" dirty="0" err="1">
                <a:solidFill>
                  <a:schemeClr val="accent1"/>
                </a:solidFill>
                <a:latin typeface="+mn-lt"/>
              </a:rPr>
              <a:t>Nygatan</a:t>
            </a:r>
            <a:r>
              <a:rPr lang="en-GB" sz="1452" dirty="0">
                <a:solidFill>
                  <a:schemeClr val="accent1"/>
                </a:solidFill>
                <a:latin typeface="+mn-lt"/>
              </a:rPr>
              <a:t> 14</a:t>
            </a:r>
          </a:p>
          <a:p>
            <a:pPr defTabSz="829544" eaLnBrk="1" fontAlgn="auto" hangingPunct="1">
              <a:lnSpc>
                <a:spcPts val="1542"/>
              </a:lnSpc>
              <a:spcBef>
                <a:spcPts val="0"/>
              </a:spcBef>
              <a:spcAft>
                <a:spcPts val="0"/>
              </a:spcAft>
              <a:defRPr/>
            </a:pPr>
            <a:r>
              <a:rPr lang="en-GB" sz="1452" dirty="0">
                <a:solidFill>
                  <a:schemeClr val="accent1"/>
                </a:solidFill>
                <a:latin typeface="+mn-lt"/>
              </a:rPr>
              <a:t>SE-111 28 Stockholm</a:t>
            </a:r>
          </a:p>
          <a:p>
            <a:pPr defTabSz="914305" eaLnBrk="1" fontAlgn="auto" hangingPunct="1">
              <a:lnSpc>
                <a:spcPts val="1542"/>
              </a:lnSpc>
              <a:spcBef>
                <a:spcPts val="0"/>
              </a:spcBef>
              <a:spcAft>
                <a:spcPts val="0"/>
              </a:spcAft>
              <a:defRPr/>
            </a:pPr>
            <a:endParaRPr lang="en-GB" sz="1452" dirty="0">
              <a:solidFill>
                <a:schemeClr val="accent1"/>
              </a:solidFill>
              <a:latin typeface="+mn-lt"/>
            </a:endParaRPr>
          </a:p>
        </p:txBody>
      </p:sp>
      <p:pic>
        <p:nvPicPr>
          <p:cNvPr id="6" name="Picture 13">
            <a:extLst>
              <a:ext uri="{FF2B5EF4-FFF2-40B4-BE49-F238E27FC236}">
                <a16:creationId xmlns:a16="http://schemas.microsoft.com/office/drawing/2014/main" id="{37766A40-CCE4-8C02-D833-6E0B7EDFE8A1}"/>
              </a:ext>
            </a:extLst>
          </p:cNvPr>
          <p:cNvPicPr>
            <a:picLocks noChangeArrowheads="1"/>
          </p:cNvPicPr>
          <p:nvPr/>
        </p:nvPicPr>
        <p:blipFill>
          <a:blip r:embed="rId5">
            <a:extLst>
              <a:ext uri="{28A0092B-C50C-407E-A947-70E740481C1C}">
                <a14:useLocalDpi xmlns:a14="http://schemas.microsoft.com/office/drawing/2010/main" val="0"/>
              </a:ext>
            </a:extLst>
          </a:blip>
          <a:srcRect t="59027"/>
          <a:stretch>
            <a:fillRect/>
          </a:stretch>
        </p:blipFill>
        <p:spPr bwMode="auto">
          <a:xfrm>
            <a:off x="620713" y="69659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1"/>
          <p:cNvSpPr>
            <a:spLocks noGrp="1"/>
          </p:cNvSpPr>
          <p:nvPr>
            <p:ph type="body" sz="quarter" idx="14"/>
          </p:nvPr>
        </p:nvSpPr>
        <p:spPr>
          <a:xfrm>
            <a:off x="622468" y="4276800"/>
            <a:ext cx="5484610" cy="487296"/>
          </a:xfrm>
          <a:prstGeom prst="rect">
            <a:avLst/>
          </a:prstGeom>
        </p:spPr>
        <p:txBody>
          <a:bodyPr/>
          <a:lstStyle>
            <a:lvl1pPr marL="0" indent="0">
              <a:lnSpc>
                <a:spcPts val="1542"/>
              </a:lnSpc>
              <a:spcAft>
                <a:spcPts val="0"/>
              </a:spcAft>
              <a:buNone/>
              <a:defRPr sz="1452">
                <a:solidFill>
                  <a:schemeClr val="accent1"/>
                </a:solidFill>
                <a:latin typeface="+mn-lt"/>
              </a:defRPr>
            </a:lvl1pPr>
            <a:lvl2pPr marL="166562" indent="0">
              <a:buNone/>
              <a:defRPr sz="1452">
                <a:solidFill>
                  <a:schemeClr val="accent1"/>
                </a:solidFill>
                <a:latin typeface="+mn-lt"/>
              </a:defRPr>
            </a:lvl2pPr>
            <a:lvl3pPr marL="166562" indent="0">
              <a:buNone/>
              <a:defRPr sz="1452">
                <a:solidFill>
                  <a:schemeClr val="accent1"/>
                </a:solidFill>
                <a:latin typeface="+mn-lt"/>
              </a:defRPr>
            </a:lvl3pPr>
            <a:lvl4pPr marL="166562" indent="0">
              <a:buNone/>
              <a:defRPr sz="1452">
                <a:solidFill>
                  <a:schemeClr val="accent1"/>
                </a:solidFill>
                <a:latin typeface="+mn-lt"/>
              </a:defRPr>
            </a:lvl4pPr>
            <a:lvl5pPr marL="166562" indent="0">
              <a:buNone/>
              <a:defRPr sz="1452">
                <a:solidFill>
                  <a:schemeClr val="accent1"/>
                </a:solidFill>
                <a:latin typeface="+mn-lt"/>
              </a:defRPr>
            </a:lvl5pPr>
          </a:lstStyle>
          <a:p>
            <a:pPr lvl="0"/>
            <a:r>
              <a:rPr lang="en-US"/>
              <a:t>Click to edit Master text styles</a:t>
            </a:r>
          </a:p>
        </p:txBody>
      </p:sp>
    </p:spTree>
    <p:extLst>
      <p:ext uri="{BB962C8B-B14F-4D97-AF65-F5344CB8AC3E}">
        <p14:creationId xmlns:p14="http://schemas.microsoft.com/office/powerpoint/2010/main" val="3486517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act HEL">
    <p:bg>
      <p:bgPr>
        <a:solidFill>
          <a:schemeClr val="accent2"/>
        </a:solidFill>
        <a:effectLst/>
      </p:bgPr>
    </p:bg>
    <p:spTree>
      <p:nvGrpSpPr>
        <p:cNvPr id="1" name=""/>
        <p:cNvGrpSpPr/>
        <p:nvPr/>
      </p:nvGrpSpPr>
      <p:grpSpPr>
        <a:xfrm>
          <a:off x="0" y="0"/>
          <a:ext cx="0" cy="0"/>
          <a:chOff x="0" y="0"/>
          <a:chExt cx="0" cy="0"/>
        </a:xfrm>
      </p:grpSpPr>
      <p:graphicFrame>
        <p:nvGraphicFramePr>
          <p:cNvPr id="2" name="Object 8" hidden="1">
            <a:extLst>
              <a:ext uri="{FF2B5EF4-FFF2-40B4-BE49-F238E27FC236}">
                <a16:creationId xmlns:a16="http://schemas.microsoft.com/office/drawing/2014/main" id="{357F2BD3-8A5C-2BBE-92D8-9D30DCB78282}"/>
              </a:ext>
            </a:extLst>
          </p:cNvPr>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2" name="Object 8" hidden="1">
                        <a:extLst>
                          <a:ext uri="{FF2B5EF4-FFF2-40B4-BE49-F238E27FC236}">
                            <a16:creationId xmlns:a16="http://schemas.microsoft.com/office/drawing/2014/main" id="{357F2BD3-8A5C-2BBE-92D8-9D30DCB782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extBox 2">
            <a:extLst>
              <a:ext uri="{FF2B5EF4-FFF2-40B4-BE49-F238E27FC236}">
                <a16:creationId xmlns:a16="http://schemas.microsoft.com/office/drawing/2014/main" id="{A52A80C1-120F-C2B4-3A16-7C13E16952F1}"/>
              </a:ext>
            </a:extLst>
          </p:cNvPr>
          <p:cNvSpPr txBox="1"/>
          <p:nvPr/>
        </p:nvSpPr>
        <p:spPr>
          <a:xfrm>
            <a:off x="622300" y="6145213"/>
            <a:ext cx="5484813" cy="225425"/>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270" b="1" dirty="0">
                <a:solidFill>
                  <a:schemeClr val="accent1"/>
                </a:solidFill>
                <a:latin typeface="+mn-lt"/>
              </a:rPr>
              <a:t>www.copenhageneconomics.com</a:t>
            </a:r>
          </a:p>
        </p:txBody>
      </p:sp>
      <p:sp>
        <p:nvSpPr>
          <p:cNvPr id="4" name="TextBox 3">
            <a:extLst>
              <a:ext uri="{FF2B5EF4-FFF2-40B4-BE49-F238E27FC236}">
                <a16:creationId xmlns:a16="http://schemas.microsoft.com/office/drawing/2014/main" id="{0AF9414A-B60E-4658-0D73-93E31F0DF219}"/>
              </a:ext>
            </a:extLst>
          </p:cNvPr>
          <p:cNvSpPr txBox="1"/>
          <p:nvPr/>
        </p:nvSpPr>
        <p:spPr>
          <a:xfrm>
            <a:off x="622300" y="3232150"/>
            <a:ext cx="5484813" cy="514350"/>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996" dirty="0">
                <a:solidFill>
                  <a:schemeClr val="accent1"/>
                </a:solidFill>
                <a:latin typeface="+mj-lt"/>
              </a:rPr>
              <a:t>CONTACT</a:t>
            </a:r>
          </a:p>
        </p:txBody>
      </p:sp>
      <p:sp>
        <p:nvSpPr>
          <p:cNvPr id="5" name="TextBox 4">
            <a:extLst>
              <a:ext uri="{FF2B5EF4-FFF2-40B4-BE49-F238E27FC236}">
                <a16:creationId xmlns:a16="http://schemas.microsoft.com/office/drawing/2014/main" id="{4E288CFA-4ABA-2156-47BF-195D904D6B67}"/>
              </a:ext>
            </a:extLst>
          </p:cNvPr>
          <p:cNvSpPr txBox="1"/>
          <p:nvPr/>
        </p:nvSpPr>
        <p:spPr>
          <a:xfrm>
            <a:off x="622300" y="5084763"/>
            <a:ext cx="5484813" cy="739775"/>
          </a:xfrm>
          <a:prstGeom prst="rect">
            <a:avLst/>
          </a:prstGeom>
          <a:solidFill>
            <a:srgbClr val="B0D0DC">
              <a:alpha val="0"/>
            </a:srgbClr>
          </a:solidFill>
          <a:ln>
            <a:noFill/>
          </a:ln>
        </p:spPr>
        <p:txBody>
          <a:bodyPr lIns="0" tIns="0" rIns="0" bIns="0"/>
          <a:lstStyle/>
          <a:p>
            <a:pPr defTabSz="829544" eaLnBrk="1" fontAlgn="auto" hangingPunct="1">
              <a:lnSpc>
                <a:spcPts val="1542"/>
              </a:lnSpc>
              <a:spcBef>
                <a:spcPts val="0"/>
              </a:spcBef>
              <a:spcAft>
                <a:spcPts val="0"/>
              </a:spcAft>
              <a:defRPr/>
            </a:pPr>
            <a:r>
              <a:rPr lang="en-GB" sz="1452" dirty="0">
                <a:solidFill>
                  <a:schemeClr val="accent1"/>
                </a:solidFill>
                <a:latin typeface="+mn-lt"/>
              </a:rPr>
              <a:t>Copenhagen Economics</a:t>
            </a:r>
            <a:br>
              <a:rPr lang="en-GB" sz="1452" dirty="0">
                <a:solidFill>
                  <a:schemeClr val="accent1"/>
                </a:solidFill>
                <a:latin typeface="+mn-lt"/>
              </a:rPr>
            </a:br>
            <a:r>
              <a:rPr lang="en-GB" sz="1452" dirty="0" err="1">
                <a:solidFill>
                  <a:schemeClr val="accent1"/>
                </a:solidFill>
                <a:latin typeface="+mn-lt"/>
              </a:rPr>
              <a:t>Lönnrotinkatu</a:t>
            </a:r>
            <a:r>
              <a:rPr lang="en-GB" sz="1452" dirty="0">
                <a:solidFill>
                  <a:schemeClr val="accent1"/>
                </a:solidFill>
                <a:latin typeface="+mn-lt"/>
              </a:rPr>
              <a:t> 5</a:t>
            </a:r>
          </a:p>
          <a:p>
            <a:pPr defTabSz="829544" eaLnBrk="1" fontAlgn="auto" hangingPunct="1">
              <a:lnSpc>
                <a:spcPts val="1542"/>
              </a:lnSpc>
              <a:spcBef>
                <a:spcPts val="0"/>
              </a:spcBef>
              <a:spcAft>
                <a:spcPts val="0"/>
              </a:spcAft>
              <a:defRPr/>
            </a:pPr>
            <a:r>
              <a:rPr lang="en-GB" sz="1452" dirty="0">
                <a:solidFill>
                  <a:schemeClr val="accent1"/>
                </a:solidFill>
                <a:latin typeface="+mn-lt"/>
              </a:rPr>
              <a:t>00100 Helsinki</a:t>
            </a:r>
          </a:p>
          <a:p>
            <a:pPr defTabSz="829544" eaLnBrk="1" fontAlgn="auto" hangingPunct="1">
              <a:lnSpc>
                <a:spcPts val="1542"/>
              </a:lnSpc>
              <a:spcBef>
                <a:spcPts val="0"/>
              </a:spcBef>
              <a:spcAft>
                <a:spcPts val="0"/>
              </a:spcAft>
              <a:defRPr/>
            </a:pPr>
            <a:r>
              <a:rPr lang="en-GB" sz="1452" dirty="0">
                <a:solidFill>
                  <a:schemeClr val="accent1"/>
                </a:solidFill>
                <a:latin typeface="+mn-lt"/>
              </a:rPr>
              <a:t>Finland</a:t>
            </a:r>
          </a:p>
        </p:txBody>
      </p:sp>
      <p:pic>
        <p:nvPicPr>
          <p:cNvPr id="6" name="Picture 13">
            <a:extLst>
              <a:ext uri="{FF2B5EF4-FFF2-40B4-BE49-F238E27FC236}">
                <a16:creationId xmlns:a16="http://schemas.microsoft.com/office/drawing/2014/main" id="{184DF134-6572-4746-5E74-6016B60DF7C5}"/>
              </a:ext>
            </a:extLst>
          </p:cNvPr>
          <p:cNvPicPr>
            <a:picLocks noChangeArrowheads="1"/>
          </p:cNvPicPr>
          <p:nvPr/>
        </p:nvPicPr>
        <p:blipFill>
          <a:blip r:embed="rId5">
            <a:extLst>
              <a:ext uri="{28A0092B-C50C-407E-A947-70E740481C1C}">
                <a14:useLocalDpi xmlns:a14="http://schemas.microsoft.com/office/drawing/2010/main" val="0"/>
              </a:ext>
            </a:extLst>
          </a:blip>
          <a:srcRect t="59027"/>
          <a:stretch>
            <a:fillRect/>
          </a:stretch>
        </p:blipFill>
        <p:spPr bwMode="auto">
          <a:xfrm>
            <a:off x="620713" y="69659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1"/>
          <p:cNvSpPr>
            <a:spLocks noGrp="1"/>
          </p:cNvSpPr>
          <p:nvPr>
            <p:ph type="body" sz="quarter" idx="14"/>
          </p:nvPr>
        </p:nvSpPr>
        <p:spPr>
          <a:xfrm>
            <a:off x="622468" y="4276800"/>
            <a:ext cx="5484610" cy="487296"/>
          </a:xfrm>
          <a:prstGeom prst="rect">
            <a:avLst/>
          </a:prstGeom>
        </p:spPr>
        <p:txBody>
          <a:bodyPr/>
          <a:lstStyle>
            <a:lvl1pPr marL="0" indent="0">
              <a:lnSpc>
                <a:spcPts val="1542"/>
              </a:lnSpc>
              <a:spcAft>
                <a:spcPts val="0"/>
              </a:spcAft>
              <a:buNone/>
              <a:defRPr sz="1452">
                <a:solidFill>
                  <a:schemeClr val="accent1"/>
                </a:solidFill>
                <a:latin typeface="+mn-lt"/>
              </a:defRPr>
            </a:lvl1pPr>
            <a:lvl2pPr marL="166562" indent="0">
              <a:buNone/>
              <a:defRPr sz="1452">
                <a:solidFill>
                  <a:schemeClr val="accent1"/>
                </a:solidFill>
                <a:latin typeface="+mn-lt"/>
              </a:defRPr>
            </a:lvl2pPr>
            <a:lvl3pPr marL="166562" indent="0">
              <a:buNone/>
              <a:defRPr sz="1452">
                <a:solidFill>
                  <a:schemeClr val="accent1"/>
                </a:solidFill>
                <a:latin typeface="+mn-lt"/>
              </a:defRPr>
            </a:lvl3pPr>
            <a:lvl4pPr marL="166562" indent="0">
              <a:buNone/>
              <a:defRPr sz="1452">
                <a:solidFill>
                  <a:schemeClr val="accent1"/>
                </a:solidFill>
                <a:latin typeface="+mn-lt"/>
              </a:defRPr>
            </a:lvl4pPr>
            <a:lvl5pPr marL="166562" indent="0">
              <a:buNone/>
              <a:defRPr sz="1452">
                <a:solidFill>
                  <a:schemeClr val="accent1"/>
                </a:solidFill>
                <a:latin typeface="+mn-lt"/>
              </a:defRPr>
            </a:lvl5pPr>
          </a:lstStyle>
          <a:p>
            <a:pPr lvl="0"/>
            <a:r>
              <a:rPr lang="en-US"/>
              <a:t>Click to edit Master text styles</a:t>
            </a:r>
          </a:p>
        </p:txBody>
      </p:sp>
    </p:spTree>
    <p:extLst>
      <p:ext uri="{BB962C8B-B14F-4D97-AF65-F5344CB8AC3E}">
        <p14:creationId xmlns:p14="http://schemas.microsoft.com/office/powerpoint/2010/main" val="1316888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ntact BRU">
    <p:bg>
      <p:bgPr>
        <a:solidFill>
          <a:schemeClr val="accent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EA4A41-31A2-F0AA-D8CD-F4FAFDDF3799}"/>
              </a:ext>
            </a:extLst>
          </p:cNvPr>
          <p:cNvSpPr txBox="1"/>
          <p:nvPr/>
        </p:nvSpPr>
        <p:spPr>
          <a:xfrm>
            <a:off x="622300" y="6145213"/>
            <a:ext cx="5484813" cy="225425"/>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270" b="1" dirty="0">
                <a:solidFill>
                  <a:schemeClr val="accent1"/>
                </a:solidFill>
                <a:latin typeface="+mn-lt"/>
              </a:rPr>
              <a:t>www.copenhageneconomics.com</a:t>
            </a:r>
          </a:p>
        </p:txBody>
      </p:sp>
      <p:sp>
        <p:nvSpPr>
          <p:cNvPr id="3" name="TextBox 2">
            <a:extLst>
              <a:ext uri="{FF2B5EF4-FFF2-40B4-BE49-F238E27FC236}">
                <a16:creationId xmlns:a16="http://schemas.microsoft.com/office/drawing/2014/main" id="{1C37E375-7C05-BB95-7E0B-00493820A144}"/>
              </a:ext>
            </a:extLst>
          </p:cNvPr>
          <p:cNvSpPr txBox="1"/>
          <p:nvPr/>
        </p:nvSpPr>
        <p:spPr>
          <a:xfrm>
            <a:off x="622300" y="3232150"/>
            <a:ext cx="5484813" cy="514350"/>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996" dirty="0">
                <a:solidFill>
                  <a:schemeClr val="accent1"/>
                </a:solidFill>
                <a:latin typeface="+mj-lt"/>
              </a:rPr>
              <a:t>CONTACT</a:t>
            </a:r>
          </a:p>
        </p:txBody>
      </p:sp>
      <p:sp>
        <p:nvSpPr>
          <p:cNvPr id="4" name="TextBox 3">
            <a:extLst>
              <a:ext uri="{FF2B5EF4-FFF2-40B4-BE49-F238E27FC236}">
                <a16:creationId xmlns:a16="http://schemas.microsoft.com/office/drawing/2014/main" id="{A6467281-264C-5F74-87C0-446C69F08146}"/>
              </a:ext>
            </a:extLst>
          </p:cNvPr>
          <p:cNvSpPr txBox="1"/>
          <p:nvPr/>
        </p:nvSpPr>
        <p:spPr>
          <a:xfrm>
            <a:off x="622300" y="5084763"/>
            <a:ext cx="5484813" cy="935037"/>
          </a:xfrm>
          <a:prstGeom prst="rect">
            <a:avLst/>
          </a:prstGeom>
          <a:solidFill>
            <a:srgbClr val="B0D0DC">
              <a:alpha val="0"/>
            </a:srgbClr>
          </a:solidFill>
          <a:ln>
            <a:noFill/>
          </a:ln>
        </p:spPr>
        <p:txBody>
          <a:bodyPr lIns="0" tIns="0" rIns="0" bIns="0"/>
          <a:lstStyle/>
          <a:p>
            <a:pPr defTabSz="829544" eaLnBrk="1" fontAlgn="auto" hangingPunct="1">
              <a:lnSpc>
                <a:spcPts val="1542"/>
              </a:lnSpc>
              <a:spcBef>
                <a:spcPts val="0"/>
              </a:spcBef>
              <a:spcAft>
                <a:spcPts val="0"/>
              </a:spcAft>
              <a:defRPr/>
            </a:pPr>
            <a:r>
              <a:rPr lang="en-GB" sz="1452" dirty="0">
                <a:solidFill>
                  <a:schemeClr val="accent1"/>
                </a:solidFill>
                <a:latin typeface="+mn-lt"/>
              </a:rPr>
              <a:t>Copenhagen Economics</a:t>
            </a:r>
            <a:br>
              <a:rPr lang="en-GB" sz="1452" dirty="0">
                <a:solidFill>
                  <a:schemeClr val="accent1"/>
                </a:solidFill>
                <a:latin typeface="+mn-lt"/>
              </a:rPr>
            </a:br>
            <a:r>
              <a:rPr lang="en-GB" sz="1452" dirty="0">
                <a:solidFill>
                  <a:schemeClr val="accent1"/>
                </a:solidFill>
                <a:latin typeface="+mn-lt"/>
              </a:rPr>
              <a:t>Maison de la Radio</a:t>
            </a:r>
            <a:br>
              <a:rPr lang="en-GB" sz="1452" dirty="0">
                <a:solidFill>
                  <a:schemeClr val="accent1"/>
                </a:solidFill>
                <a:latin typeface="+mn-lt"/>
              </a:rPr>
            </a:br>
            <a:r>
              <a:rPr lang="en-GB" sz="1452" dirty="0">
                <a:solidFill>
                  <a:schemeClr val="accent1"/>
                </a:solidFill>
                <a:latin typeface="+mn-lt"/>
              </a:rPr>
              <a:t>Place Eugène </a:t>
            </a:r>
            <a:r>
              <a:rPr lang="en-GB" sz="1452" dirty="0" err="1">
                <a:solidFill>
                  <a:schemeClr val="accent1"/>
                </a:solidFill>
                <a:latin typeface="+mn-lt"/>
              </a:rPr>
              <a:t>Flagey</a:t>
            </a:r>
            <a:r>
              <a:rPr lang="en-GB" sz="1452" dirty="0">
                <a:solidFill>
                  <a:schemeClr val="accent1"/>
                </a:solidFill>
                <a:latin typeface="+mn-lt"/>
              </a:rPr>
              <a:t> 18</a:t>
            </a:r>
            <a:br>
              <a:rPr lang="en-GB" sz="1452" dirty="0">
                <a:solidFill>
                  <a:schemeClr val="accent1"/>
                </a:solidFill>
                <a:latin typeface="+mn-lt"/>
              </a:rPr>
            </a:br>
            <a:r>
              <a:rPr lang="en-GB" sz="1452" dirty="0">
                <a:solidFill>
                  <a:schemeClr val="accent1"/>
                </a:solidFill>
                <a:latin typeface="+mn-lt"/>
              </a:rPr>
              <a:t>1050 Brussels </a:t>
            </a:r>
          </a:p>
        </p:txBody>
      </p:sp>
      <p:pic>
        <p:nvPicPr>
          <p:cNvPr id="5" name="Picture 12">
            <a:extLst>
              <a:ext uri="{FF2B5EF4-FFF2-40B4-BE49-F238E27FC236}">
                <a16:creationId xmlns:a16="http://schemas.microsoft.com/office/drawing/2014/main" id="{C9D99FDC-D770-AD8B-8127-C6DD1EC6DC83}"/>
              </a:ext>
            </a:extLst>
          </p:cNvPr>
          <p:cNvPicPr>
            <a:picLocks noChangeArrowheads="1"/>
          </p:cNvPicPr>
          <p:nvPr/>
        </p:nvPicPr>
        <p:blipFill>
          <a:blip r:embed="rId2">
            <a:extLst>
              <a:ext uri="{28A0092B-C50C-407E-A947-70E740481C1C}">
                <a14:useLocalDpi xmlns:a14="http://schemas.microsoft.com/office/drawing/2010/main" val="0"/>
              </a:ext>
            </a:extLst>
          </a:blip>
          <a:srcRect t="59027"/>
          <a:stretch>
            <a:fillRect/>
          </a:stretch>
        </p:blipFill>
        <p:spPr bwMode="auto">
          <a:xfrm>
            <a:off x="620713" y="69659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1"/>
          <p:cNvSpPr>
            <a:spLocks noGrp="1"/>
          </p:cNvSpPr>
          <p:nvPr>
            <p:ph type="body" sz="quarter" idx="14"/>
          </p:nvPr>
        </p:nvSpPr>
        <p:spPr>
          <a:xfrm>
            <a:off x="622468" y="4276800"/>
            <a:ext cx="5484610" cy="487296"/>
          </a:xfrm>
          <a:prstGeom prst="rect">
            <a:avLst/>
          </a:prstGeom>
        </p:spPr>
        <p:txBody>
          <a:bodyPr/>
          <a:lstStyle>
            <a:lvl1pPr marL="0" indent="0">
              <a:lnSpc>
                <a:spcPts val="1542"/>
              </a:lnSpc>
              <a:spcAft>
                <a:spcPts val="0"/>
              </a:spcAft>
              <a:buNone/>
              <a:defRPr sz="1452">
                <a:solidFill>
                  <a:schemeClr val="accent1"/>
                </a:solidFill>
                <a:latin typeface="+mn-lt"/>
              </a:defRPr>
            </a:lvl1pPr>
            <a:lvl2pPr marL="166562" indent="0">
              <a:buNone/>
              <a:defRPr sz="1452">
                <a:solidFill>
                  <a:schemeClr val="accent1"/>
                </a:solidFill>
                <a:latin typeface="+mn-lt"/>
              </a:defRPr>
            </a:lvl2pPr>
            <a:lvl3pPr marL="166562" indent="0">
              <a:buNone/>
              <a:defRPr sz="1452">
                <a:solidFill>
                  <a:schemeClr val="accent1"/>
                </a:solidFill>
                <a:latin typeface="+mn-lt"/>
              </a:defRPr>
            </a:lvl3pPr>
            <a:lvl4pPr marL="166562" indent="0">
              <a:buNone/>
              <a:defRPr sz="1452">
                <a:solidFill>
                  <a:schemeClr val="accent1"/>
                </a:solidFill>
                <a:latin typeface="+mn-lt"/>
              </a:defRPr>
            </a:lvl4pPr>
            <a:lvl5pPr marL="166562" indent="0">
              <a:buNone/>
              <a:defRPr sz="1452">
                <a:solidFill>
                  <a:schemeClr val="accent1"/>
                </a:solidFill>
                <a:latin typeface="+mn-lt"/>
              </a:defRPr>
            </a:lvl5pPr>
          </a:lstStyle>
          <a:p>
            <a:pPr lvl="0"/>
            <a:r>
              <a:rPr lang="en-US"/>
              <a:t>Click to edit Master text styles</a:t>
            </a:r>
          </a:p>
        </p:txBody>
      </p:sp>
    </p:spTree>
    <p:extLst>
      <p:ext uri="{BB962C8B-B14F-4D97-AF65-F5344CB8AC3E}">
        <p14:creationId xmlns:p14="http://schemas.microsoft.com/office/powerpoint/2010/main" val="1614486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Contact ALL">
    <p:bg>
      <p:bgPr>
        <a:solidFill>
          <a:schemeClr val="accent2"/>
        </a:solidFill>
        <a:effectLst/>
      </p:bgPr>
    </p:bg>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BFD6DBE1-AFEB-036C-AEF5-A5576D4B08FF}"/>
              </a:ext>
            </a:extLst>
          </p:cNvPr>
          <p:cNvGraphicFramePr>
            <a:graphicFrameLocks noChangeAspect="1"/>
          </p:cNvGraphicFramePr>
          <p:nvPr userDrawn="1">
            <p:custDataLst>
              <p:tags r:id="rId1"/>
            </p:custDataLst>
            <p:extLst>
              <p:ext uri="{D42A27DB-BD31-4B8C-83A1-F6EECF244321}">
                <p14:modId xmlns:p14="http://schemas.microsoft.com/office/powerpoint/2010/main" val="38039784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0" imgH="393" progId="TCLayout.ActiveDocument.1">
                  <p:embed/>
                </p:oleObj>
              </mc:Choice>
              <mc:Fallback>
                <p:oleObj name="think-cell Slide" r:id="rId3" imgW="400" imgH="393" progId="TCLayout.ActiveDocument.1">
                  <p:embed/>
                  <p:pic>
                    <p:nvPicPr>
                      <p:cNvPr id="9" name="think-cell data - do not delete" hidden="1">
                        <a:extLst>
                          <a:ext uri="{FF2B5EF4-FFF2-40B4-BE49-F238E27FC236}">
                            <a16:creationId xmlns:a16="http://schemas.microsoft.com/office/drawing/2014/main" id="{BFD6DBE1-AFEB-036C-AEF5-A5576D4B08F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60FA00E2-6E28-88C9-B0D2-46C3FD0CD844}"/>
              </a:ext>
            </a:extLst>
          </p:cNvPr>
          <p:cNvSpPr txBox="1"/>
          <p:nvPr/>
        </p:nvSpPr>
        <p:spPr>
          <a:xfrm>
            <a:off x="622300" y="6559550"/>
            <a:ext cx="5484813" cy="225425"/>
          </a:xfrm>
          <a:prstGeom prst="rect">
            <a:avLst/>
          </a:prstGeom>
          <a:solidFill>
            <a:srgbClr val="B0D0DC">
              <a:alpha val="0"/>
            </a:srgbClr>
          </a:solidFill>
          <a:ln>
            <a:noFill/>
          </a:ln>
        </p:spPr>
        <p:txBody>
          <a:bodyPr lIns="0" tIns="0" rIns="0" bIns="0"/>
          <a:lstStyle/>
          <a:p>
            <a:pPr defTabSz="914305" eaLnBrk="1" fontAlgn="auto" hangingPunct="1">
              <a:lnSpc>
                <a:spcPct val="90000"/>
              </a:lnSpc>
              <a:spcBef>
                <a:spcPts val="0"/>
              </a:spcBef>
              <a:spcAft>
                <a:spcPts val="0"/>
              </a:spcAft>
              <a:defRPr/>
            </a:pPr>
            <a:r>
              <a:rPr lang="en-GB" sz="1270" b="1" dirty="0">
                <a:solidFill>
                  <a:schemeClr val="accent1"/>
                </a:solidFill>
                <a:latin typeface="+mn-lt"/>
              </a:rPr>
              <a:t>www.copenhageneconomics.com</a:t>
            </a:r>
          </a:p>
        </p:txBody>
      </p:sp>
      <p:sp>
        <p:nvSpPr>
          <p:cNvPr id="3" name="TextBox 2">
            <a:extLst>
              <a:ext uri="{FF2B5EF4-FFF2-40B4-BE49-F238E27FC236}">
                <a16:creationId xmlns:a16="http://schemas.microsoft.com/office/drawing/2014/main" id="{D1CE0459-3FA8-FF57-A4BE-69AC47CF63D0}"/>
              </a:ext>
            </a:extLst>
          </p:cNvPr>
          <p:cNvSpPr txBox="1"/>
          <p:nvPr/>
        </p:nvSpPr>
        <p:spPr>
          <a:xfrm>
            <a:off x="622300" y="3232150"/>
            <a:ext cx="5484813" cy="514350"/>
          </a:xfrm>
          <a:prstGeom prst="rect">
            <a:avLst/>
          </a:prstGeom>
          <a:solidFill>
            <a:srgbClr val="B0D0DC">
              <a:alpha val="0"/>
            </a:srgbClr>
          </a:solidFill>
          <a:ln>
            <a:noFill/>
          </a:ln>
        </p:spPr>
        <p:txBody>
          <a:bodyPr lIns="0" tIns="0" rIns="0" bIns="0"/>
          <a:lstStyle/>
          <a:p>
            <a:pPr defTabSz="914305" rtl="0" eaLnBrk="1" fontAlgn="auto" hangingPunct="1">
              <a:lnSpc>
                <a:spcPct val="90000"/>
              </a:lnSpc>
              <a:spcBef>
                <a:spcPts val="0"/>
              </a:spcBef>
              <a:spcAft>
                <a:spcPts val="0"/>
              </a:spcAft>
              <a:defRPr/>
            </a:pPr>
            <a:r>
              <a:rPr lang="en-GB" sz="1996" dirty="0">
                <a:solidFill>
                  <a:schemeClr val="accent1"/>
                </a:solidFill>
                <a:latin typeface="+mj-lt"/>
              </a:rPr>
              <a:t>CONTACT</a:t>
            </a:r>
          </a:p>
        </p:txBody>
      </p:sp>
      <p:pic>
        <p:nvPicPr>
          <p:cNvPr id="4" name="Picture 11">
            <a:extLst>
              <a:ext uri="{FF2B5EF4-FFF2-40B4-BE49-F238E27FC236}">
                <a16:creationId xmlns:a16="http://schemas.microsoft.com/office/drawing/2014/main" id="{927CC53D-D593-A3EC-841D-D004FB79EACD}"/>
              </a:ext>
            </a:extLst>
          </p:cNvPr>
          <p:cNvPicPr>
            <a:picLocks noChangeArrowheads="1"/>
          </p:cNvPicPr>
          <p:nvPr/>
        </p:nvPicPr>
        <p:blipFill>
          <a:blip r:embed="rId5">
            <a:extLst>
              <a:ext uri="{28A0092B-C50C-407E-A947-70E740481C1C}">
                <a14:useLocalDpi xmlns:a14="http://schemas.microsoft.com/office/drawing/2010/main" val="0"/>
              </a:ext>
            </a:extLst>
          </a:blip>
          <a:srcRect t="59027"/>
          <a:stretch>
            <a:fillRect/>
          </a:stretch>
        </p:blipFill>
        <p:spPr bwMode="auto">
          <a:xfrm>
            <a:off x="620713" y="69659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
            <a:extLst>
              <a:ext uri="{FF2B5EF4-FFF2-40B4-BE49-F238E27FC236}">
                <a16:creationId xmlns:a16="http://schemas.microsoft.com/office/drawing/2014/main" id="{E5333B23-B411-55C1-11AF-4D27D4FE3AE6}"/>
              </a:ext>
            </a:extLst>
          </p:cNvPr>
          <p:cNvSpPr txBox="1">
            <a:spLocks/>
          </p:cNvSpPr>
          <p:nvPr/>
        </p:nvSpPr>
        <p:spPr>
          <a:xfrm>
            <a:off x="3538538" y="5051425"/>
            <a:ext cx="2879725" cy="487363"/>
          </a:xfrm>
          <a:prstGeom prst="rect">
            <a:avLst/>
          </a:prstGeom>
        </p:spPr>
        <p:txBody>
          <a:bodyPr lIns="0" tIns="0" rIns="0" bIns="0"/>
          <a:lstStyle>
            <a:lvl1pPr marL="0" indent="0" algn="l" defTabSz="801950" rtl="0" eaLnBrk="1" latinLnBrk="0" hangingPunct="1">
              <a:lnSpc>
                <a:spcPts val="1700"/>
              </a:lnSpc>
              <a:spcBef>
                <a:spcPts val="0"/>
              </a:spcBef>
              <a:spcAft>
                <a:spcPts val="0"/>
              </a:spcAft>
              <a:buFont typeface="Arial" panose="020B0604020202020204" pitchFamily="34" charset="0"/>
              <a:buNone/>
              <a:defRPr sz="1600" kern="1200" cap="none" baseline="0">
                <a:solidFill>
                  <a:schemeClr val="accent1"/>
                </a:solidFill>
                <a:latin typeface="+mn-lt"/>
                <a:ea typeface="Verdana" panose="020B0604030504040204" pitchFamily="34" charset="0"/>
                <a:cs typeface="Verdana" panose="020B0604030504040204" pitchFamily="34" charset="0"/>
              </a:defRPr>
            </a:lvl1pPr>
            <a:lvl2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2pPr>
            <a:lvl3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3pPr>
            <a:lvl4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4pPr>
            <a:lvl5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5pPr>
            <a:lvl6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6pPr>
            <a:lvl7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baseline="0">
                <a:solidFill>
                  <a:schemeClr val="tx1"/>
                </a:solidFill>
                <a:latin typeface="Georgia" panose="02040502050405020303" pitchFamily="18" charset="0"/>
                <a:ea typeface="+mn-ea"/>
                <a:cs typeface="+mn-cs"/>
              </a:defRPr>
            </a:lvl7pPr>
            <a:lvl8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8pPr>
            <a:lvl9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9pPr>
          </a:lstStyle>
          <a:p>
            <a:pPr rtl="0" fontAlgn="auto">
              <a:defRPr/>
            </a:pPr>
            <a:r>
              <a:rPr lang="en-GB" dirty="0">
                <a:latin typeface="+mj-lt"/>
              </a:rPr>
              <a:t>Denmark</a:t>
            </a:r>
          </a:p>
          <a:p>
            <a:pPr rtl="0" fontAlgn="auto">
              <a:defRPr/>
            </a:pPr>
            <a:endParaRPr lang="en-GB" dirty="0"/>
          </a:p>
          <a:p>
            <a:pPr rtl="0" fontAlgn="auto">
              <a:defRPr/>
            </a:pPr>
            <a:r>
              <a:rPr lang="en-GB" dirty="0" err="1"/>
              <a:t>Langebrogade</a:t>
            </a:r>
            <a:r>
              <a:rPr lang="en-GB" dirty="0"/>
              <a:t> 3C</a:t>
            </a:r>
          </a:p>
          <a:p>
            <a:pPr rtl="0" fontAlgn="auto">
              <a:defRPr/>
            </a:pPr>
            <a:r>
              <a:rPr lang="en-GB" dirty="0"/>
              <a:t>DK-1411 Copenhagen</a:t>
            </a:r>
          </a:p>
        </p:txBody>
      </p:sp>
      <p:sp>
        <p:nvSpPr>
          <p:cNvPr id="6" name="Text Placeholder 1">
            <a:extLst>
              <a:ext uri="{FF2B5EF4-FFF2-40B4-BE49-F238E27FC236}">
                <a16:creationId xmlns:a16="http://schemas.microsoft.com/office/drawing/2014/main" id="{D03CB26F-4D6D-099C-F60F-78B17E1121DC}"/>
              </a:ext>
            </a:extLst>
          </p:cNvPr>
          <p:cNvSpPr txBox="1">
            <a:spLocks/>
          </p:cNvSpPr>
          <p:nvPr/>
        </p:nvSpPr>
        <p:spPr>
          <a:xfrm>
            <a:off x="9372600" y="5051425"/>
            <a:ext cx="2881313" cy="487363"/>
          </a:xfrm>
          <a:prstGeom prst="rect">
            <a:avLst/>
          </a:prstGeom>
        </p:spPr>
        <p:txBody>
          <a:bodyPr lIns="0" tIns="0" rIns="0" bIns="0"/>
          <a:lstStyle>
            <a:lvl1pPr marL="0" indent="0" algn="l" defTabSz="801950" rtl="0" eaLnBrk="1" latinLnBrk="0" hangingPunct="1">
              <a:lnSpc>
                <a:spcPts val="1700"/>
              </a:lnSpc>
              <a:spcBef>
                <a:spcPts val="0"/>
              </a:spcBef>
              <a:spcAft>
                <a:spcPts val="0"/>
              </a:spcAft>
              <a:buFont typeface="Arial" panose="020B0604020202020204" pitchFamily="34" charset="0"/>
              <a:buNone/>
              <a:defRPr sz="1600" kern="1200" cap="none" baseline="0">
                <a:solidFill>
                  <a:schemeClr val="accent1"/>
                </a:solidFill>
                <a:latin typeface="+mn-lt"/>
                <a:ea typeface="Verdana" panose="020B0604030504040204" pitchFamily="34" charset="0"/>
                <a:cs typeface="Verdana" panose="020B0604030504040204" pitchFamily="34" charset="0"/>
              </a:defRPr>
            </a:lvl1pPr>
            <a:lvl2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2pPr>
            <a:lvl3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3pPr>
            <a:lvl4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4pPr>
            <a:lvl5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5pPr>
            <a:lvl6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6pPr>
            <a:lvl7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baseline="0">
                <a:solidFill>
                  <a:schemeClr val="tx1"/>
                </a:solidFill>
                <a:latin typeface="Georgia" panose="02040502050405020303" pitchFamily="18" charset="0"/>
                <a:ea typeface="+mn-ea"/>
                <a:cs typeface="+mn-cs"/>
              </a:defRPr>
            </a:lvl7pPr>
            <a:lvl8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8pPr>
            <a:lvl9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9pPr>
          </a:lstStyle>
          <a:p>
            <a:pPr rtl="0" fontAlgn="auto">
              <a:defRPr/>
            </a:pPr>
            <a:r>
              <a:rPr lang="en-GB" dirty="0">
                <a:latin typeface="+mj-lt"/>
              </a:rPr>
              <a:t>Sweden</a:t>
            </a:r>
          </a:p>
          <a:p>
            <a:pPr rtl="0" fontAlgn="auto">
              <a:defRPr/>
            </a:pPr>
            <a:endParaRPr lang="en-GB" dirty="0"/>
          </a:p>
          <a:p>
            <a:pPr rtl="0" fontAlgn="auto">
              <a:defRPr/>
            </a:pPr>
            <a:r>
              <a:rPr lang="en-GB" dirty="0"/>
              <a:t>Lilla </a:t>
            </a:r>
            <a:r>
              <a:rPr lang="en-GB" dirty="0" err="1"/>
              <a:t>Nygatan</a:t>
            </a:r>
            <a:r>
              <a:rPr lang="en-GB" dirty="0"/>
              <a:t> 14</a:t>
            </a:r>
          </a:p>
          <a:p>
            <a:pPr rtl="0" fontAlgn="auto">
              <a:defRPr/>
            </a:pPr>
            <a:r>
              <a:rPr lang="en-GB" dirty="0"/>
              <a:t>SE-111 28 Stockholm</a:t>
            </a:r>
          </a:p>
        </p:txBody>
      </p:sp>
      <p:sp>
        <p:nvSpPr>
          <p:cNvPr id="7" name="Text Placeholder 1">
            <a:extLst>
              <a:ext uri="{FF2B5EF4-FFF2-40B4-BE49-F238E27FC236}">
                <a16:creationId xmlns:a16="http://schemas.microsoft.com/office/drawing/2014/main" id="{BE40D2C2-6B60-F2B8-A6CA-16D37B285A37}"/>
              </a:ext>
            </a:extLst>
          </p:cNvPr>
          <p:cNvSpPr txBox="1">
            <a:spLocks/>
          </p:cNvSpPr>
          <p:nvPr/>
        </p:nvSpPr>
        <p:spPr>
          <a:xfrm>
            <a:off x="6456363" y="5056188"/>
            <a:ext cx="2879725" cy="487362"/>
          </a:xfrm>
          <a:prstGeom prst="rect">
            <a:avLst/>
          </a:prstGeom>
        </p:spPr>
        <p:txBody>
          <a:bodyPr lIns="0" tIns="0" rIns="0" bIns="0"/>
          <a:lstStyle>
            <a:lvl1pPr marL="0" indent="0" algn="l" defTabSz="801950" rtl="0" eaLnBrk="1" latinLnBrk="0" hangingPunct="1">
              <a:lnSpc>
                <a:spcPts val="1700"/>
              </a:lnSpc>
              <a:spcBef>
                <a:spcPts val="0"/>
              </a:spcBef>
              <a:spcAft>
                <a:spcPts val="0"/>
              </a:spcAft>
              <a:buFont typeface="Arial" panose="020B0604020202020204" pitchFamily="34" charset="0"/>
              <a:buNone/>
              <a:defRPr sz="1600" kern="1200" cap="none" baseline="0">
                <a:solidFill>
                  <a:schemeClr val="accent1"/>
                </a:solidFill>
                <a:latin typeface="+mn-lt"/>
                <a:ea typeface="Verdana" panose="020B0604030504040204" pitchFamily="34" charset="0"/>
                <a:cs typeface="Verdana" panose="020B0604030504040204" pitchFamily="34" charset="0"/>
              </a:defRPr>
            </a:lvl1pPr>
            <a:lvl2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2pPr>
            <a:lvl3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3pPr>
            <a:lvl4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4pPr>
            <a:lvl5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5pPr>
            <a:lvl6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6pPr>
            <a:lvl7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baseline="0">
                <a:solidFill>
                  <a:schemeClr val="tx1"/>
                </a:solidFill>
                <a:latin typeface="Georgia" panose="02040502050405020303" pitchFamily="18" charset="0"/>
                <a:ea typeface="+mn-ea"/>
                <a:cs typeface="+mn-cs"/>
              </a:defRPr>
            </a:lvl7pPr>
            <a:lvl8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8pPr>
            <a:lvl9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9pPr>
          </a:lstStyle>
          <a:p>
            <a:pPr rtl="0" fontAlgn="auto">
              <a:defRPr/>
            </a:pPr>
            <a:r>
              <a:rPr lang="en-GB" dirty="0">
                <a:latin typeface="+mj-lt"/>
              </a:rPr>
              <a:t>Finland</a:t>
            </a:r>
          </a:p>
          <a:p>
            <a:pPr rtl="0" fontAlgn="auto">
              <a:defRPr/>
            </a:pPr>
            <a:endParaRPr lang="en-GB" dirty="0"/>
          </a:p>
          <a:p>
            <a:pPr rtl="0" fontAlgn="auto">
              <a:defRPr/>
            </a:pPr>
            <a:r>
              <a:rPr lang="en-GB" dirty="0" err="1"/>
              <a:t>Lönnrotinkatu</a:t>
            </a:r>
            <a:r>
              <a:rPr lang="en-GB" dirty="0"/>
              <a:t> 5</a:t>
            </a:r>
          </a:p>
          <a:p>
            <a:pPr rtl="0" fontAlgn="auto">
              <a:defRPr/>
            </a:pPr>
            <a:r>
              <a:rPr lang="en-GB" dirty="0"/>
              <a:t>FIN-00100 Helsinki</a:t>
            </a:r>
          </a:p>
        </p:txBody>
      </p:sp>
      <p:sp>
        <p:nvSpPr>
          <p:cNvPr id="8" name="Text Placeholder 1">
            <a:extLst>
              <a:ext uri="{FF2B5EF4-FFF2-40B4-BE49-F238E27FC236}">
                <a16:creationId xmlns:a16="http://schemas.microsoft.com/office/drawing/2014/main" id="{6F5C22C9-9DCF-793D-E24D-83FEA95E36E7}"/>
              </a:ext>
            </a:extLst>
          </p:cNvPr>
          <p:cNvSpPr txBox="1">
            <a:spLocks/>
          </p:cNvSpPr>
          <p:nvPr/>
        </p:nvSpPr>
        <p:spPr>
          <a:xfrm>
            <a:off x="620713" y="5051425"/>
            <a:ext cx="2879725" cy="487363"/>
          </a:xfrm>
          <a:prstGeom prst="rect">
            <a:avLst/>
          </a:prstGeom>
        </p:spPr>
        <p:txBody>
          <a:bodyPr lIns="0" tIns="0" rIns="0" bIns="0"/>
          <a:lstStyle>
            <a:lvl1pPr marL="0" indent="0" algn="l" defTabSz="801950" rtl="0" eaLnBrk="1" latinLnBrk="0" hangingPunct="1">
              <a:lnSpc>
                <a:spcPts val="1700"/>
              </a:lnSpc>
              <a:spcBef>
                <a:spcPts val="0"/>
              </a:spcBef>
              <a:spcAft>
                <a:spcPts val="0"/>
              </a:spcAft>
              <a:buFont typeface="Arial" panose="020B0604020202020204" pitchFamily="34" charset="0"/>
              <a:buNone/>
              <a:defRPr sz="1600" kern="1200" cap="none" baseline="0">
                <a:solidFill>
                  <a:schemeClr val="accent1"/>
                </a:solidFill>
                <a:latin typeface="+mn-lt"/>
                <a:ea typeface="Verdana" panose="020B0604030504040204" pitchFamily="34" charset="0"/>
                <a:cs typeface="Verdana" panose="020B0604030504040204" pitchFamily="34" charset="0"/>
              </a:defRPr>
            </a:lvl1pPr>
            <a:lvl2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2pPr>
            <a:lvl3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a:solidFill>
                  <a:schemeClr val="accent1"/>
                </a:solidFill>
                <a:latin typeface="+mn-lt"/>
                <a:ea typeface="+mn-ea"/>
                <a:cs typeface="+mn-cs"/>
              </a:defRPr>
            </a:lvl3pPr>
            <a:lvl4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4pPr>
            <a:lvl5pPr marL="183600" indent="0" algn="l" defTabSz="801950" rtl="0" eaLnBrk="1" latinLnBrk="0" hangingPunct="1">
              <a:lnSpc>
                <a:spcPct val="100000"/>
              </a:lnSpc>
              <a:spcBef>
                <a:spcPts val="0"/>
              </a:spcBef>
              <a:spcAft>
                <a:spcPts val="600"/>
              </a:spcAft>
              <a:buFont typeface="Georgia" panose="02040502050405020303" pitchFamily="18" charset="0"/>
              <a:buNone/>
              <a:defRPr sz="1600" kern="1200" cap="none" baseline="0">
                <a:solidFill>
                  <a:schemeClr val="accent1"/>
                </a:solidFill>
                <a:latin typeface="+mn-lt"/>
                <a:ea typeface="+mn-ea"/>
                <a:cs typeface="+mn-cs"/>
              </a:defRPr>
            </a:lvl5pPr>
            <a:lvl6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6pPr>
            <a:lvl7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baseline="0">
                <a:solidFill>
                  <a:schemeClr val="tx1"/>
                </a:solidFill>
                <a:latin typeface="Georgia" panose="02040502050405020303" pitchFamily="18" charset="0"/>
                <a:ea typeface="+mn-ea"/>
                <a:cs typeface="+mn-cs"/>
              </a:defRPr>
            </a:lvl7pPr>
            <a:lvl8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8pPr>
            <a:lvl9pPr marL="442800" indent="-259200" algn="l" defTabSz="801950" rtl="0" eaLnBrk="1" latinLnBrk="0" hangingPunct="1">
              <a:lnSpc>
                <a:spcPct val="100000"/>
              </a:lnSpc>
              <a:spcBef>
                <a:spcPts val="0"/>
              </a:spcBef>
              <a:spcAft>
                <a:spcPts val="600"/>
              </a:spcAft>
              <a:buFont typeface="Georgia" panose="02040502050405020303" pitchFamily="18" charset="0"/>
              <a:buChar char="−"/>
              <a:defRPr sz="2000" kern="1200" cap="none">
                <a:solidFill>
                  <a:schemeClr val="tx1"/>
                </a:solidFill>
                <a:latin typeface="Georgia" panose="02040502050405020303" pitchFamily="18" charset="0"/>
                <a:ea typeface="+mn-ea"/>
                <a:cs typeface="+mn-cs"/>
              </a:defRPr>
            </a:lvl9pPr>
          </a:lstStyle>
          <a:p>
            <a:pPr rtl="0" fontAlgn="auto">
              <a:defRPr/>
            </a:pPr>
            <a:r>
              <a:rPr lang="en-GB" dirty="0">
                <a:latin typeface="+mj-lt"/>
              </a:rPr>
              <a:t>Belgium</a:t>
            </a:r>
          </a:p>
          <a:p>
            <a:pPr rtl="0" fontAlgn="auto">
              <a:defRPr/>
            </a:pPr>
            <a:endParaRPr lang="en-GB" dirty="0"/>
          </a:p>
          <a:p>
            <a:pPr rtl="0" fontAlgn="auto">
              <a:defRPr/>
            </a:pPr>
            <a:r>
              <a:rPr lang="en-GB" dirty="0"/>
              <a:t>Maison de la Radio</a:t>
            </a:r>
          </a:p>
          <a:p>
            <a:pPr rtl="0" fontAlgn="auto">
              <a:defRPr/>
            </a:pPr>
            <a:r>
              <a:rPr lang="en-GB" dirty="0"/>
              <a:t>Place Eugène </a:t>
            </a:r>
            <a:r>
              <a:rPr lang="en-GB" dirty="0" err="1"/>
              <a:t>Flagey</a:t>
            </a:r>
            <a:r>
              <a:rPr lang="en-GB" dirty="0"/>
              <a:t> 18</a:t>
            </a:r>
          </a:p>
          <a:p>
            <a:pPr rtl="0" fontAlgn="auto">
              <a:defRPr/>
            </a:pPr>
            <a:r>
              <a:rPr lang="en-GB" dirty="0"/>
              <a:t>BE-1050 Brussels</a:t>
            </a:r>
          </a:p>
        </p:txBody>
      </p:sp>
      <p:sp>
        <p:nvSpPr>
          <p:cNvPr id="12" name="Text Placeholder 11"/>
          <p:cNvSpPr>
            <a:spLocks noGrp="1"/>
          </p:cNvSpPr>
          <p:nvPr>
            <p:ph type="body" sz="quarter" idx="14"/>
          </p:nvPr>
        </p:nvSpPr>
        <p:spPr>
          <a:xfrm>
            <a:off x="622468" y="4276800"/>
            <a:ext cx="5484610" cy="487296"/>
          </a:xfrm>
          <a:prstGeom prst="rect">
            <a:avLst/>
          </a:prstGeom>
        </p:spPr>
        <p:txBody>
          <a:bodyPr/>
          <a:lstStyle>
            <a:lvl1pPr marL="0" indent="0" rtl="0">
              <a:lnSpc>
                <a:spcPts val="1542"/>
              </a:lnSpc>
              <a:spcAft>
                <a:spcPts val="0"/>
              </a:spcAft>
              <a:buNone/>
              <a:defRPr sz="1452">
                <a:solidFill>
                  <a:schemeClr val="accent1"/>
                </a:solidFill>
                <a:latin typeface="+mn-lt"/>
              </a:defRPr>
            </a:lvl1pPr>
            <a:lvl2pPr marL="166562" indent="0">
              <a:buNone/>
              <a:defRPr sz="1452">
                <a:solidFill>
                  <a:schemeClr val="accent1"/>
                </a:solidFill>
                <a:latin typeface="+mn-lt"/>
              </a:defRPr>
            </a:lvl2pPr>
            <a:lvl3pPr marL="166562" indent="0">
              <a:buNone/>
              <a:defRPr sz="1452">
                <a:solidFill>
                  <a:schemeClr val="accent1"/>
                </a:solidFill>
                <a:latin typeface="+mn-lt"/>
              </a:defRPr>
            </a:lvl3pPr>
            <a:lvl4pPr marL="166562" indent="0">
              <a:buNone/>
              <a:defRPr sz="1452">
                <a:solidFill>
                  <a:schemeClr val="accent1"/>
                </a:solidFill>
                <a:latin typeface="+mn-lt"/>
              </a:defRPr>
            </a:lvl4pPr>
            <a:lvl5pPr marL="166562" indent="0">
              <a:buNone/>
              <a:defRPr sz="1452">
                <a:solidFill>
                  <a:schemeClr val="accent1"/>
                </a:solidFill>
                <a:latin typeface="+mn-lt"/>
              </a:defRPr>
            </a:lvl5pPr>
          </a:lstStyle>
          <a:p>
            <a:pPr lvl="0"/>
            <a:r>
              <a:rPr lang="en-US"/>
              <a:t>Click to edit Master text styles</a:t>
            </a:r>
          </a:p>
        </p:txBody>
      </p:sp>
    </p:spTree>
    <p:extLst>
      <p:ext uri="{BB962C8B-B14F-4D97-AF65-F5344CB8AC3E}">
        <p14:creationId xmlns:p14="http://schemas.microsoft.com/office/powerpoint/2010/main" val="2452753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icture">
    <p:spTree>
      <p:nvGrpSpPr>
        <p:cNvPr id="1" name=""/>
        <p:cNvGrpSpPr/>
        <p:nvPr/>
      </p:nvGrpSpPr>
      <p:grpSpPr>
        <a:xfrm>
          <a:off x="0" y="0"/>
          <a:ext cx="0" cy="0"/>
          <a:chOff x="0" y="0"/>
          <a:chExt cx="0" cy="0"/>
        </a:xfrm>
      </p:grpSpPr>
      <p:graphicFrame>
        <p:nvGraphicFramePr>
          <p:cNvPr id="3" name="Object 8" hidden="1">
            <a:extLst>
              <a:ext uri="{FF2B5EF4-FFF2-40B4-BE49-F238E27FC236}">
                <a16:creationId xmlns:a16="http://schemas.microsoft.com/office/drawing/2014/main" id="{7FFAFAA8-8FDB-26CE-5BEA-D226808EF2A8}"/>
              </a:ext>
            </a:extLst>
          </p:cNvPr>
          <p:cNvGraphicFramePr>
            <a:graphicFrameLocks noChangeAspect="1"/>
          </p:cNvGraphicFramePr>
          <p:nvPr>
            <p:custDataLst>
              <p:tags r:id="rId1"/>
            </p:custDataLst>
            <p:extLst>
              <p:ext uri="{D42A27DB-BD31-4B8C-83A1-F6EECF244321}">
                <p14:modId xmlns:p14="http://schemas.microsoft.com/office/powerpoint/2010/main" val="340799588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8" hidden="1">
                        <a:extLst>
                          <a:ext uri="{FF2B5EF4-FFF2-40B4-BE49-F238E27FC236}">
                            <a16:creationId xmlns:a16="http://schemas.microsoft.com/office/drawing/2014/main" id="{7FFAFAA8-8FDB-26CE-5BEA-D226808EF2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Pladsholder til billede 1"/>
          <p:cNvSpPr>
            <a:spLocks noGrp="1"/>
          </p:cNvSpPr>
          <p:nvPr>
            <p:ph type="pic" sz="quarter" idx="17"/>
          </p:nvPr>
        </p:nvSpPr>
        <p:spPr>
          <a:xfrm>
            <a:off x="1" y="2"/>
            <a:ext cx="13439775" cy="7559675"/>
          </a:xfrm>
          <a:prstGeom prst="rect">
            <a:avLst/>
          </a:prstGeom>
          <a:solidFill>
            <a:schemeClr val="accent1"/>
          </a:solidFill>
        </p:spPr>
        <p:txBody>
          <a:bodyPr lIns="216000" tIns="216000" rIns="108000" anchor="t" anchorCtr="0"/>
          <a:lstStyle>
            <a:lvl1pPr marL="0" indent="0" algn="l">
              <a:buFontTx/>
              <a:buNone/>
              <a:defRPr sz="955" b="0" baseline="0">
                <a:solidFill>
                  <a:schemeClr val="tx1"/>
                </a:solidFill>
                <a:latin typeface="+mn-lt"/>
              </a:defRPr>
            </a:lvl1pPr>
          </a:lstStyle>
          <a:p>
            <a:pPr lvl="0"/>
            <a:r>
              <a:rPr lang="en-US" noProof="0"/>
              <a:t>Click icon to add picture</a:t>
            </a:r>
            <a:endParaRPr lang="en-GB" noProof="0" dirty="0"/>
          </a:p>
        </p:txBody>
      </p:sp>
      <p:sp>
        <p:nvSpPr>
          <p:cNvPr id="11" name="Pladsholder logo"/>
          <p:cNvSpPr>
            <a:spLocks noGrp="1"/>
          </p:cNvSpPr>
          <p:nvPr>
            <p:ph type="body" sz="quarter" idx="18"/>
          </p:nvPr>
        </p:nvSpPr>
        <p:spPr>
          <a:xfrm>
            <a:off x="11002576" y="1"/>
            <a:ext cx="2437200" cy="927314"/>
          </a:xfrm>
          <a:prstGeom prst="rect">
            <a:avLst/>
          </a:prstGeom>
          <a:blipFill>
            <a:blip r:embed="rId5"/>
            <a:stretch>
              <a:fillRect/>
            </a:stretch>
          </a:blipFill>
        </p:spPr>
        <p:txBody>
          <a:bodyPr/>
          <a:lstStyle>
            <a:lvl1pPr>
              <a:defRPr sz="100" b="0">
                <a:solidFill>
                  <a:schemeClr val="bg1"/>
                </a:solidFill>
              </a:defRPr>
            </a:lvl1pPr>
          </a:lstStyle>
          <a:p>
            <a:pPr lvl="0"/>
            <a:r>
              <a:rPr lang="en-US"/>
              <a:t>Click to edit Master text styles</a:t>
            </a:r>
          </a:p>
        </p:txBody>
      </p:sp>
      <p:sp>
        <p:nvSpPr>
          <p:cNvPr id="2" name="Title 1"/>
          <p:cNvSpPr>
            <a:spLocks noGrp="1"/>
          </p:cNvSpPr>
          <p:nvPr>
            <p:ph type="ctrTitle"/>
          </p:nvPr>
        </p:nvSpPr>
        <p:spPr>
          <a:xfrm>
            <a:off x="618565" y="2007705"/>
            <a:ext cx="10260238" cy="4354996"/>
          </a:xfrm>
          <a:solidFill>
            <a:srgbClr val="FFFFFF">
              <a:alpha val="0"/>
            </a:srgbClr>
          </a:solidFill>
        </p:spPr>
        <p:txBody>
          <a:bodyPr vert="horz" lIns="108000" bIns="2052000"/>
          <a:lstStyle>
            <a:lvl1pPr algn="l">
              <a:lnSpc>
                <a:spcPts val="4990"/>
              </a:lnSpc>
              <a:defRPr sz="6350" cap="all" baseline="0">
                <a:solidFill>
                  <a:schemeClr val="bg1"/>
                </a:solidFill>
              </a:defRPr>
            </a:lvl1pPr>
          </a:lstStyle>
          <a:p>
            <a:r>
              <a:rPr lang="en-US"/>
              <a:t>Click to edit Master title style</a:t>
            </a:r>
            <a:endParaRPr lang="en-GB" dirty="0"/>
          </a:p>
        </p:txBody>
      </p:sp>
      <p:sp>
        <p:nvSpPr>
          <p:cNvPr id="9" name="Subtitle"/>
          <p:cNvSpPr>
            <a:spLocks noGrp="1"/>
          </p:cNvSpPr>
          <p:nvPr>
            <p:ph type="subTitle" idx="1"/>
          </p:nvPr>
        </p:nvSpPr>
        <p:spPr>
          <a:xfrm>
            <a:off x="798970" y="4185171"/>
            <a:ext cx="10079832" cy="1187245"/>
          </a:xfrm>
          <a:prstGeom prst="rect">
            <a:avLst/>
          </a:prstGeom>
        </p:spPr>
        <p:txBody>
          <a:bodyPr/>
          <a:lstStyle>
            <a:lvl1pPr marL="0" indent="0" algn="l">
              <a:lnSpc>
                <a:spcPts val="3175"/>
              </a:lnSpc>
              <a:buNone/>
              <a:defRPr sz="3175" cap="none" baseline="0">
                <a:solidFill>
                  <a:schemeClr val="bg1"/>
                </a:solidFill>
                <a:latin typeface="+mn-lt"/>
              </a:defRPr>
            </a:lvl1pPr>
            <a:lvl2pPr marL="363764" indent="0" algn="ctr">
              <a:buNone/>
              <a:defRPr sz="1591"/>
            </a:lvl2pPr>
            <a:lvl3pPr marL="727529" indent="0" algn="ctr">
              <a:buNone/>
              <a:defRPr sz="1432"/>
            </a:lvl3pPr>
            <a:lvl4pPr marL="1091293" indent="0" algn="ctr">
              <a:buNone/>
              <a:defRPr sz="1273"/>
            </a:lvl4pPr>
            <a:lvl5pPr marL="1455056" indent="0" algn="ctr">
              <a:buNone/>
              <a:defRPr sz="1273"/>
            </a:lvl5pPr>
            <a:lvl6pPr marL="1818822" indent="0" algn="ctr">
              <a:buNone/>
              <a:defRPr sz="1273"/>
            </a:lvl6pPr>
            <a:lvl7pPr marL="2182585" indent="0" algn="ctr">
              <a:buNone/>
              <a:defRPr sz="1273"/>
            </a:lvl7pPr>
            <a:lvl8pPr marL="2546350" indent="0" algn="ctr">
              <a:buNone/>
              <a:defRPr sz="1273"/>
            </a:lvl8pPr>
            <a:lvl9pPr marL="2910113" indent="0" algn="ctr">
              <a:buNone/>
              <a:defRPr sz="1273"/>
            </a:lvl9pPr>
          </a:lstStyle>
          <a:p>
            <a:r>
              <a:rPr lang="en-US"/>
              <a:t>Click to edit Master subtitle style</a:t>
            </a:r>
            <a:endParaRPr lang="en-GB" dirty="0"/>
          </a:p>
        </p:txBody>
      </p:sp>
      <p:sp>
        <p:nvSpPr>
          <p:cNvPr id="12" name="ClientName"/>
          <p:cNvSpPr>
            <a:spLocks noGrp="1"/>
          </p:cNvSpPr>
          <p:nvPr>
            <p:ph type="body" sz="quarter" idx="16"/>
          </p:nvPr>
        </p:nvSpPr>
        <p:spPr>
          <a:xfrm>
            <a:off x="798968" y="5875960"/>
            <a:ext cx="9045762" cy="236572"/>
          </a:xfrm>
          <a:prstGeom prst="rect">
            <a:avLst/>
          </a:prstGeom>
        </p:spPr>
        <p:txBody>
          <a:bodyPr anchor="b" anchorCtr="0">
            <a:noAutofit/>
          </a:bodyPr>
          <a:lstStyle>
            <a:lvl1pPr marL="0" indent="0">
              <a:lnSpc>
                <a:spcPts val="1542"/>
              </a:lnSpc>
              <a:spcBef>
                <a:spcPts val="0"/>
              </a:spcBef>
              <a:buNone/>
              <a:defRPr sz="1270" cap="none" baseline="0">
                <a:solidFill>
                  <a:schemeClr val="bg1"/>
                </a:solidFill>
                <a:latin typeface="+mn-lt"/>
              </a:defRPr>
            </a:lvl1pPr>
          </a:lstStyle>
          <a:p>
            <a:pPr lvl="0"/>
            <a:r>
              <a:rPr lang="en-US"/>
              <a:t>Click to edit Master text styles</a:t>
            </a:r>
          </a:p>
        </p:txBody>
      </p:sp>
      <p:sp>
        <p:nvSpPr>
          <p:cNvPr id="4" name="Date">
            <a:extLst>
              <a:ext uri="{FF2B5EF4-FFF2-40B4-BE49-F238E27FC236}">
                <a16:creationId xmlns:a16="http://schemas.microsoft.com/office/drawing/2014/main" id="{6C4FDF90-57FD-EAF1-A76D-D4871BCA7306}"/>
              </a:ext>
            </a:extLst>
          </p:cNvPr>
          <p:cNvSpPr>
            <a:spLocks noGrp="1"/>
          </p:cNvSpPr>
          <p:nvPr>
            <p:ph type="dt" sz="half" idx="19"/>
          </p:nvPr>
        </p:nvSpPr>
        <p:spPr>
          <a:xfrm>
            <a:off x="798513" y="6111875"/>
            <a:ext cx="9045575" cy="184150"/>
          </a:xfrm>
          <a:prstGeom prst="rect">
            <a:avLst/>
          </a:prstGeom>
        </p:spPr>
        <p:txBody>
          <a:bodyPr lIns="0" tIns="0" rIns="0" bIns="0"/>
          <a:lstStyle>
            <a:lvl1pPr defTabSz="914305" eaLnBrk="1" fontAlgn="auto" hangingPunct="1">
              <a:spcBef>
                <a:spcPts val="0"/>
              </a:spcBef>
              <a:spcAft>
                <a:spcPts val="0"/>
              </a:spcAft>
              <a:defRPr sz="1270">
                <a:solidFill>
                  <a:schemeClr val="bg1"/>
                </a:solidFill>
                <a:latin typeface="+mn-lt"/>
              </a:defRPr>
            </a:lvl1pPr>
          </a:lstStyle>
          <a:p>
            <a:pPr>
              <a:defRPr/>
            </a:pPr>
            <a:endParaRPr lang="en-GB"/>
          </a:p>
        </p:txBody>
      </p:sp>
    </p:spTree>
    <p:extLst>
      <p:ext uri="{BB962C8B-B14F-4D97-AF65-F5344CB8AC3E}">
        <p14:creationId xmlns:p14="http://schemas.microsoft.com/office/powerpoint/2010/main" val="2723308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Dark">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6E534D1-F577-6990-00C0-F7D93A865CBF}"/>
              </a:ext>
            </a:extLst>
          </p:cNvPr>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4" name="think-cell data - do not delete" hidden="1">
                        <a:extLst>
                          <a:ext uri="{FF2B5EF4-FFF2-40B4-BE49-F238E27FC236}">
                            <a16:creationId xmlns:a16="http://schemas.microsoft.com/office/drawing/2014/main" id="{C6E534D1-F577-6990-00C0-F7D93A865C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ktangel 5">
            <a:extLst>
              <a:ext uri="{FF2B5EF4-FFF2-40B4-BE49-F238E27FC236}">
                <a16:creationId xmlns:a16="http://schemas.microsoft.com/office/drawing/2014/main" id="{21B25CDC-04F1-8130-8BDB-9A8A74ADEE71}"/>
              </a:ext>
            </a:extLst>
          </p:cNvPr>
          <p:cNvSpPr/>
          <p:nvPr/>
        </p:nvSpPr>
        <p:spPr>
          <a:xfrm>
            <a:off x="0" y="0"/>
            <a:ext cx="13438188"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5315" tIns="65315" rIns="65315" bIns="65315" anchor="ctr"/>
          <a:lstStyle/>
          <a:p>
            <a:pPr algn="ctr" defTabSz="914305" eaLnBrk="1" fontAlgn="auto" hangingPunct="1">
              <a:spcBef>
                <a:spcPts val="0"/>
              </a:spcBef>
              <a:spcAft>
                <a:spcPts val="0"/>
              </a:spcAft>
              <a:defRPr/>
            </a:pPr>
            <a:endParaRPr lang="en-GB" sz="1633" dirty="0"/>
          </a:p>
        </p:txBody>
      </p:sp>
      <p:sp>
        <p:nvSpPr>
          <p:cNvPr id="10" name="Pladsholder logo"/>
          <p:cNvSpPr>
            <a:spLocks noGrp="1"/>
          </p:cNvSpPr>
          <p:nvPr>
            <p:ph type="body" sz="quarter" idx="18"/>
          </p:nvPr>
        </p:nvSpPr>
        <p:spPr>
          <a:xfrm>
            <a:off x="11001750" y="1"/>
            <a:ext cx="2437200" cy="927314"/>
          </a:xfrm>
          <a:prstGeom prst="rect">
            <a:avLst/>
          </a:prstGeom>
          <a:blipFill>
            <a:blip r:embed="rId5"/>
            <a:stretch>
              <a:fillRect/>
            </a:stretch>
          </a:blipFill>
        </p:spPr>
        <p:txBody>
          <a:bodyPr/>
          <a:lstStyle>
            <a:lvl1pPr>
              <a:defRPr sz="100" b="0">
                <a:solidFill>
                  <a:schemeClr val="bg1"/>
                </a:solidFill>
              </a:defRPr>
            </a:lvl1pPr>
          </a:lstStyle>
          <a:p>
            <a:pPr lvl="0"/>
            <a:r>
              <a:rPr lang="en-US"/>
              <a:t>Click to edit Master text styles</a:t>
            </a:r>
          </a:p>
        </p:txBody>
      </p:sp>
      <p:sp>
        <p:nvSpPr>
          <p:cNvPr id="2" name="Title 1"/>
          <p:cNvSpPr>
            <a:spLocks noGrp="1"/>
          </p:cNvSpPr>
          <p:nvPr>
            <p:ph type="ctrTitle"/>
          </p:nvPr>
        </p:nvSpPr>
        <p:spPr>
          <a:xfrm>
            <a:off x="618565" y="2007705"/>
            <a:ext cx="11810250" cy="4354996"/>
          </a:xfrm>
          <a:solidFill>
            <a:srgbClr val="FFFFFF">
              <a:alpha val="0"/>
            </a:srgbClr>
          </a:solidFill>
        </p:spPr>
        <p:txBody>
          <a:bodyPr lIns="108000" bIns="2052000"/>
          <a:lstStyle>
            <a:lvl1pPr algn="l">
              <a:lnSpc>
                <a:spcPts val="4990"/>
              </a:lnSpc>
              <a:defRPr sz="6350" b="0" cap="all" baseline="0">
                <a:solidFill>
                  <a:schemeClr val="bg1"/>
                </a:solidFill>
              </a:defRPr>
            </a:lvl1pPr>
          </a:lstStyle>
          <a:p>
            <a:r>
              <a:rPr lang="en-US"/>
              <a:t>Click to edit Master title style</a:t>
            </a:r>
            <a:endParaRPr lang="en-GB" dirty="0"/>
          </a:p>
        </p:txBody>
      </p:sp>
      <p:sp>
        <p:nvSpPr>
          <p:cNvPr id="3" name="Subtitle"/>
          <p:cNvSpPr>
            <a:spLocks noGrp="1"/>
          </p:cNvSpPr>
          <p:nvPr>
            <p:ph type="subTitle" idx="1"/>
          </p:nvPr>
        </p:nvSpPr>
        <p:spPr>
          <a:xfrm>
            <a:off x="798970" y="4185171"/>
            <a:ext cx="10079832" cy="1187245"/>
          </a:xfrm>
          <a:prstGeom prst="rect">
            <a:avLst/>
          </a:prstGeom>
        </p:spPr>
        <p:txBody>
          <a:bodyPr/>
          <a:lstStyle>
            <a:lvl1pPr marL="0" indent="0" algn="l">
              <a:lnSpc>
                <a:spcPts val="3175"/>
              </a:lnSpc>
              <a:buNone/>
              <a:defRPr sz="3175" cap="none" baseline="0">
                <a:solidFill>
                  <a:schemeClr val="bg1"/>
                </a:solidFill>
                <a:latin typeface="+mn-lt"/>
              </a:defRPr>
            </a:lvl1pPr>
            <a:lvl2pPr marL="363764" indent="0" algn="ctr">
              <a:buNone/>
              <a:defRPr sz="1591"/>
            </a:lvl2pPr>
            <a:lvl3pPr marL="727529" indent="0" algn="ctr">
              <a:buNone/>
              <a:defRPr sz="1432"/>
            </a:lvl3pPr>
            <a:lvl4pPr marL="1091293" indent="0" algn="ctr">
              <a:buNone/>
              <a:defRPr sz="1273"/>
            </a:lvl4pPr>
            <a:lvl5pPr marL="1455056" indent="0" algn="ctr">
              <a:buNone/>
              <a:defRPr sz="1273"/>
            </a:lvl5pPr>
            <a:lvl6pPr marL="1818822" indent="0" algn="ctr">
              <a:buNone/>
              <a:defRPr sz="1273"/>
            </a:lvl6pPr>
            <a:lvl7pPr marL="2182585" indent="0" algn="ctr">
              <a:buNone/>
              <a:defRPr sz="1273"/>
            </a:lvl7pPr>
            <a:lvl8pPr marL="2546350" indent="0" algn="ctr">
              <a:buNone/>
              <a:defRPr sz="1273"/>
            </a:lvl8pPr>
            <a:lvl9pPr marL="2910113" indent="0" algn="ctr">
              <a:buNone/>
              <a:defRPr sz="1273"/>
            </a:lvl9pPr>
          </a:lstStyle>
          <a:p>
            <a:r>
              <a:rPr lang="en-US"/>
              <a:t>Click to edit Master subtitle style</a:t>
            </a:r>
            <a:endParaRPr lang="en-GB" dirty="0"/>
          </a:p>
        </p:txBody>
      </p:sp>
      <p:sp>
        <p:nvSpPr>
          <p:cNvPr id="11" name="ClientName"/>
          <p:cNvSpPr>
            <a:spLocks noGrp="1"/>
          </p:cNvSpPr>
          <p:nvPr>
            <p:ph type="body" sz="quarter" idx="16"/>
          </p:nvPr>
        </p:nvSpPr>
        <p:spPr>
          <a:xfrm>
            <a:off x="798968" y="5875960"/>
            <a:ext cx="9045762" cy="236572"/>
          </a:xfrm>
          <a:prstGeom prst="rect">
            <a:avLst/>
          </a:prstGeom>
        </p:spPr>
        <p:txBody>
          <a:bodyPr anchor="b" anchorCtr="0"/>
          <a:lstStyle>
            <a:lvl1pPr marL="0" indent="0">
              <a:lnSpc>
                <a:spcPts val="1542"/>
              </a:lnSpc>
              <a:spcBef>
                <a:spcPts val="0"/>
              </a:spcBef>
              <a:buNone/>
              <a:defRPr sz="1270" cap="none" baseline="0">
                <a:solidFill>
                  <a:schemeClr val="bg1"/>
                </a:solidFill>
                <a:latin typeface="+mn-lt"/>
              </a:defRPr>
            </a:lvl1pPr>
          </a:lstStyle>
          <a:p>
            <a:pPr lvl="0"/>
            <a:r>
              <a:rPr lang="en-US"/>
              <a:t>Click to edit Master text styles</a:t>
            </a:r>
          </a:p>
        </p:txBody>
      </p:sp>
      <p:sp>
        <p:nvSpPr>
          <p:cNvPr id="6" name="Date">
            <a:extLst>
              <a:ext uri="{FF2B5EF4-FFF2-40B4-BE49-F238E27FC236}">
                <a16:creationId xmlns:a16="http://schemas.microsoft.com/office/drawing/2014/main" id="{D93C52C2-0E95-D13B-0EA9-8C01A8CDAD94}"/>
              </a:ext>
            </a:extLst>
          </p:cNvPr>
          <p:cNvSpPr>
            <a:spLocks noGrp="1"/>
          </p:cNvSpPr>
          <p:nvPr>
            <p:ph type="dt" sz="half" idx="19"/>
          </p:nvPr>
        </p:nvSpPr>
        <p:spPr>
          <a:xfrm>
            <a:off x="798513" y="6111875"/>
            <a:ext cx="9045575" cy="184150"/>
          </a:xfrm>
          <a:prstGeom prst="rect">
            <a:avLst/>
          </a:prstGeom>
        </p:spPr>
        <p:txBody>
          <a:bodyPr lIns="0" tIns="0" rIns="0" bIns="0"/>
          <a:lstStyle>
            <a:lvl1pPr defTabSz="914305" eaLnBrk="1" fontAlgn="auto" hangingPunct="1">
              <a:spcBef>
                <a:spcPts val="0"/>
              </a:spcBef>
              <a:spcAft>
                <a:spcPts val="0"/>
              </a:spcAft>
              <a:defRPr sz="1270">
                <a:solidFill>
                  <a:schemeClr val="bg1"/>
                </a:solidFill>
                <a:latin typeface="+mn-lt"/>
              </a:defRPr>
            </a:lvl1pPr>
          </a:lstStyle>
          <a:p>
            <a:pPr>
              <a:defRPr/>
            </a:pPr>
            <a:endParaRPr lang="en-GB"/>
          </a:p>
        </p:txBody>
      </p:sp>
    </p:spTree>
    <p:extLst>
      <p:ext uri="{BB962C8B-B14F-4D97-AF65-F5344CB8AC3E}">
        <p14:creationId xmlns:p14="http://schemas.microsoft.com/office/powerpoint/2010/main" val="364860721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4" name="Object 6" hidden="1">
            <a:extLst>
              <a:ext uri="{FF2B5EF4-FFF2-40B4-BE49-F238E27FC236}">
                <a16:creationId xmlns:a16="http://schemas.microsoft.com/office/drawing/2014/main" id="{430DD137-B92E-CA93-E833-CE13898971CC}"/>
              </a:ext>
            </a:extLst>
          </p:cNvPr>
          <p:cNvGraphicFramePr>
            <a:graphicFrameLocks noChangeAspect="1"/>
          </p:cNvGraphicFramePr>
          <p:nvPr>
            <p:custDataLst>
              <p:tags r:id="rId1"/>
            </p:custDataLst>
          </p:nvPr>
        </p:nvGraphicFramePr>
        <p:xfrm>
          <a:off x="1588" y="1588"/>
          <a:ext cx="3175" cy="1587"/>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4" name="Object 6" hidden="1">
                        <a:extLst>
                          <a:ext uri="{FF2B5EF4-FFF2-40B4-BE49-F238E27FC236}">
                            <a16:creationId xmlns:a16="http://schemas.microsoft.com/office/drawing/2014/main" id="{430DD137-B92E-CA93-E833-CE13898971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3175"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ktangel 3" hidden="1">
            <a:extLst>
              <a:ext uri="{FF2B5EF4-FFF2-40B4-BE49-F238E27FC236}">
                <a16:creationId xmlns:a16="http://schemas.microsoft.com/office/drawing/2014/main" id="{32D074A8-83D9-44CD-3BDE-A52FC1ED09C7}"/>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defTabSz="914305" eaLnBrk="1" fontAlgn="auto" hangingPunct="1">
              <a:spcBef>
                <a:spcPts val="0"/>
              </a:spcBef>
              <a:spcAft>
                <a:spcPts val="0"/>
              </a:spcAft>
              <a:defRPr/>
            </a:pPr>
            <a:endParaRPr lang="en-US" sz="1633" err="1">
              <a:latin typeface="Arial Black" panose="020B0A04020102020204" pitchFamily="34" charset="0"/>
              <a:ea typeface="+mj-ea"/>
              <a:cs typeface="+mj-cs"/>
              <a:sym typeface="Arial Black" panose="020B0A04020102020204" pitchFamily="34" charset="0"/>
            </a:endParaRPr>
          </a:p>
        </p:txBody>
      </p:sp>
      <p:pic>
        <p:nvPicPr>
          <p:cNvPr id="6" name="Picture 10">
            <a:extLst>
              <a:ext uri="{FF2B5EF4-FFF2-40B4-BE49-F238E27FC236}">
                <a16:creationId xmlns:a16="http://schemas.microsoft.com/office/drawing/2014/main" id="{992CDFA6-9046-9D2C-6F32-D63A02EF1B3B}"/>
              </a:ext>
            </a:extLst>
          </p:cNvPr>
          <p:cNvPicPr>
            <a:picLocks noChangeArrowheads="1"/>
          </p:cNvPicPr>
          <p:nvPr/>
        </p:nvPicPr>
        <p:blipFill>
          <a:blip r:embed="rId7">
            <a:extLst>
              <a:ext uri="{28A0092B-C50C-407E-A947-70E740481C1C}">
                <a14:useLocalDpi xmlns:a14="http://schemas.microsoft.com/office/drawing/2010/main" val="0"/>
              </a:ext>
            </a:extLst>
          </a:blip>
          <a:srcRect t="59027"/>
          <a:stretch>
            <a:fillRect/>
          </a:stretch>
        </p:blipFill>
        <p:spPr bwMode="auto">
          <a:xfrm>
            <a:off x="11644313" y="71183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Text Box">
            <a:extLst>
              <a:ext uri="{FF2B5EF4-FFF2-40B4-BE49-F238E27FC236}">
                <a16:creationId xmlns:a16="http://schemas.microsoft.com/office/drawing/2014/main" id="{A1A2B029-DE0A-60C0-B153-5057A534A3E5}"/>
              </a:ext>
            </a:extLst>
          </p:cNvPr>
          <p:cNvSpPr txBox="1">
            <a:spLocks noChangeArrowheads="1"/>
          </p:cNvSpPr>
          <p:nvPr/>
        </p:nvSpPr>
        <p:spPr bwMode="auto">
          <a:xfrm>
            <a:off x="12560300" y="7156450"/>
            <a:ext cx="277813" cy="163513"/>
          </a:xfrm>
          <a:prstGeom prst="rect">
            <a:avLst/>
          </a:prstGeom>
          <a:noFill/>
          <a:ln>
            <a:noFill/>
          </a:ln>
        </p:spPr>
        <p:txBody>
          <a:bodyPr lIns="0" tIns="0" rIns="0" bIns="0" anchor="b"/>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912813" fontAlgn="base">
              <a:spcBef>
                <a:spcPct val="0"/>
              </a:spcBef>
              <a:spcAft>
                <a:spcPct val="0"/>
              </a:spcAft>
              <a:defRPr>
                <a:solidFill>
                  <a:schemeClr val="tx1"/>
                </a:solidFill>
                <a:latin typeface="Century Gothic" panose="020B0502020202020204" pitchFamily="34" charset="0"/>
              </a:defRPr>
            </a:lvl6pPr>
            <a:lvl7pPr marL="2971800" indent="-228600" defTabSz="912813" fontAlgn="base">
              <a:spcBef>
                <a:spcPct val="0"/>
              </a:spcBef>
              <a:spcAft>
                <a:spcPct val="0"/>
              </a:spcAft>
              <a:defRPr>
                <a:solidFill>
                  <a:schemeClr val="tx1"/>
                </a:solidFill>
                <a:latin typeface="Century Gothic" panose="020B0502020202020204" pitchFamily="34" charset="0"/>
              </a:defRPr>
            </a:lvl7pPr>
            <a:lvl8pPr marL="3429000" indent="-228600" defTabSz="912813" fontAlgn="base">
              <a:spcBef>
                <a:spcPct val="0"/>
              </a:spcBef>
              <a:spcAft>
                <a:spcPct val="0"/>
              </a:spcAft>
              <a:defRPr>
                <a:solidFill>
                  <a:schemeClr val="tx1"/>
                </a:solidFill>
                <a:latin typeface="Century Gothic" panose="020B0502020202020204" pitchFamily="34" charset="0"/>
              </a:defRPr>
            </a:lvl8pPr>
            <a:lvl9pPr marL="3886200" indent="-228600" defTabSz="912813" fontAlgn="base">
              <a:spcBef>
                <a:spcPct val="0"/>
              </a:spcBef>
              <a:spcAft>
                <a:spcPct val="0"/>
              </a:spcAft>
              <a:defRPr>
                <a:solidFill>
                  <a:schemeClr val="tx1"/>
                </a:solidFill>
                <a:latin typeface="Century Gothic" panose="020B0502020202020204" pitchFamily="34" charset="0"/>
              </a:defRPr>
            </a:lvl9pPr>
          </a:lstStyle>
          <a:p>
            <a:pPr algn="r" eaLnBrk="1" hangingPunct="1">
              <a:defRPr/>
            </a:pPr>
            <a:fld id="{0CD66651-8905-4A30-BF00-33CCED17B008}" type="slidenum">
              <a:rPr lang="en-GB" altLang="da-DK" sz="800" smtClean="0"/>
              <a:pPr algn="r" eaLnBrk="1" hangingPunct="1">
                <a:defRPr/>
              </a:pPr>
              <a:t>‹#›</a:t>
            </a:fld>
            <a:endParaRPr lang="en-GB" altLang="da-DK" sz="800"/>
          </a:p>
        </p:txBody>
      </p:sp>
      <p:graphicFrame>
        <p:nvGraphicFramePr>
          <p:cNvPr id="9" name="Object 7" hidden="1">
            <a:extLst>
              <a:ext uri="{FF2B5EF4-FFF2-40B4-BE49-F238E27FC236}">
                <a16:creationId xmlns:a16="http://schemas.microsoft.com/office/drawing/2014/main" id="{1BFDAD07-5F7A-2D89-CFA9-F94E1748791C}"/>
              </a:ext>
            </a:extLst>
          </p:cNvPr>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8" imgW="592" imgH="595" progId="TCLayout.ActiveDocument.1">
                  <p:embed/>
                </p:oleObj>
              </mc:Choice>
              <mc:Fallback>
                <p:oleObj name="think-cell Slide" r:id="rId8" imgW="592" imgH="595" progId="TCLayout.ActiveDocument.1">
                  <p:embed/>
                  <p:pic>
                    <p:nvPicPr>
                      <p:cNvPr id="9" name="Object 7" hidden="1">
                        <a:extLst>
                          <a:ext uri="{FF2B5EF4-FFF2-40B4-BE49-F238E27FC236}">
                            <a16:creationId xmlns:a16="http://schemas.microsoft.com/office/drawing/2014/main" id="{1BFDAD07-5F7A-2D89-CFA9-F94E1748791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611508" y="201033"/>
            <a:ext cx="12216755" cy="806365"/>
          </a:xfrm>
        </p:spPr>
        <p:txBody>
          <a:bodyPr/>
          <a:lstStyle>
            <a:lvl1pPr rtl="0">
              <a:defRPr sz="2400" b="0">
                <a:solidFill>
                  <a:schemeClr val="accent1"/>
                </a:solidFill>
              </a:defRPr>
            </a:lvl1pPr>
          </a:lstStyle>
          <a:p>
            <a:r>
              <a:rPr lang="en-US"/>
              <a:t>Click to edit Master title style</a:t>
            </a:r>
            <a:endParaRPr lang="en-GB" dirty="0"/>
          </a:p>
        </p:txBody>
      </p:sp>
      <p:sp>
        <p:nvSpPr>
          <p:cNvPr id="8" name="AmplerFootnotes"/>
          <p:cNvSpPr>
            <a:spLocks noGrp="1"/>
          </p:cNvSpPr>
          <p:nvPr>
            <p:ph type="body" sz="quarter" idx="18"/>
          </p:nvPr>
        </p:nvSpPr>
        <p:spPr>
          <a:xfrm>
            <a:off x="611508" y="6847757"/>
            <a:ext cx="7948292" cy="472425"/>
          </a:xfrm>
        </p:spPr>
        <p:txBody>
          <a:bodyPr wrap="none" anchor="b">
            <a:noAutofit/>
          </a:bodyPr>
          <a:lstStyle>
            <a:lvl1pPr marL="0" indent="0" rtl="0">
              <a:spcAft>
                <a:spcPts val="0"/>
              </a:spcAft>
              <a:buNone/>
              <a:defRPr sz="800">
                <a:solidFill>
                  <a:schemeClr val="accent5"/>
                </a:solidFill>
                <a:latin typeface="+mn-lt"/>
              </a:defRPr>
            </a:lvl1pPr>
            <a:lvl2pPr marL="183600" indent="0">
              <a:buNone/>
              <a:defRPr sz="700">
                <a:latin typeface="+mn-lt"/>
              </a:defRPr>
            </a:lvl2pPr>
            <a:lvl3pPr marL="183600" indent="0">
              <a:buNone/>
              <a:defRPr sz="700">
                <a:latin typeface="+mn-lt"/>
              </a:defRPr>
            </a:lvl3pPr>
            <a:lvl4pPr marL="183600" indent="0">
              <a:buNone/>
              <a:defRPr sz="700">
                <a:latin typeface="+mn-lt"/>
              </a:defRPr>
            </a:lvl4pPr>
            <a:lvl5pPr marL="183600" indent="0">
              <a:buNone/>
              <a:defRPr sz="700">
                <a:latin typeface="+mn-lt"/>
              </a:defRPr>
            </a:lvl5pPr>
          </a:lstStyle>
          <a:p>
            <a:pPr lvl="0"/>
            <a:r>
              <a:rPr lang="en-US"/>
              <a:t>Click to edit Master text styles</a:t>
            </a:r>
          </a:p>
        </p:txBody>
      </p:sp>
      <p:sp>
        <p:nvSpPr>
          <p:cNvPr id="3" name="3. Subtitle"/>
          <p:cNvSpPr>
            <a:spLocks noGrp="1"/>
          </p:cNvSpPr>
          <p:nvPr>
            <p:ph type="subTitle" idx="1"/>
          </p:nvPr>
        </p:nvSpPr>
        <p:spPr>
          <a:xfrm>
            <a:off x="609600" y="1003300"/>
            <a:ext cx="12217400" cy="317500"/>
          </a:xfrm>
        </p:spPr>
        <p:txBody>
          <a:bodyPr tIns="39624" anchor="t" anchorCtr="0">
            <a:noAutofit/>
          </a:bodyPr>
          <a:lstStyle>
            <a:lvl1pPr marL="0" indent="0">
              <a:buNone/>
              <a:defRPr sz="1800" b="0">
                <a:solidFill>
                  <a:schemeClr val="accent1"/>
                </a:solidFill>
              </a:defRPr>
            </a:lvl1pPr>
          </a:lstStyle>
          <a:p>
            <a:r>
              <a:rPr lang="en-US"/>
              <a:t>Click to edit Master subtitle style</a:t>
            </a:r>
            <a:endParaRPr lang="en-GB" dirty="0"/>
          </a:p>
        </p:txBody>
      </p:sp>
      <p:sp>
        <p:nvSpPr>
          <p:cNvPr id="10" name="Footer Placeholder">
            <a:extLst>
              <a:ext uri="{FF2B5EF4-FFF2-40B4-BE49-F238E27FC236}">
                <a16:creationId xmlns:a16="http://schemas.microsoft.com/office/drawing/2014/main" id="{E9DB674D-3AA5-C95E-1580-5526FC3AFFED}"/>
              </a:ext>
            </a:extLst>
          </p:cNvPr>
          <p:cNvSpPr>
            <a:spLocks noGrp="1" noChangeArrowheads="1"/>
          </p:cNvSpPr>
          <p:nvPr>
            <p:ph type="ftr" sz="quarter" idx="19"/>
          </p:nvPr>
        </p:nvSpPr>
        <p:spPr/>
        <p:txBody>
          <a:bodyPr/>
          <a:lstStyle>
            <a:lvl1pPr>
              <a:defRPr>
                <a:solidFill>
                  <a:srgbClr val="000000"/>
                </a:solidFill>
              </a:defRPr>
            </a:lvl1pPr>
          </a:lstStyle>
          <a:p>
            <a:pPr>
              <a:defRPr/>
            </a:pPr>
            <a:endParaRPr lang="en-GB" altLang="da-DK"/>
          </a:p>
        </p:txBody>
      </p:sp>
      <p:sp>
        <p:nvSpPr>
          <p:cNvPr id="11" name="Slide Number Placeholder 5" hidden="1">
            <a:extLst>
              <a:ext uri="{FF2B5EF4-FFF2-40B4-BE49-F238E27FC236}">
                <a16:creationId xmlns:a16="http://schemas.microsoft.com/office/drawing/2014/main" id="{C2A603D9-A6BE-ABD0-8272-41CE22A16318}"/>
              </a:ext>
            </a:extLst>
          </p:cNvPr>
          <p:cNvSpPr>
            <a:spLocks noGrp="1"/>
          </p:cNvSpPr>
          <p:nvPr>
            <p:ph type="sldNum" sz="quarter" idx="20"/>
          </p:nvPr>
        </p:nvSpPr>
        <p:spPr>
          <a:xfrm>
            <a:off x="12560300" y="7153275"/>
            <a:ext cx="277813" cy="165100"/>
          </a:xfrm>
        </p:spPr>
        <p:txBody>
          <a:bodyPr rtlCol="0">
            <a:noAutofit/>
          </a:bodyPr>
          <a:lstStyle>
            <a:defPPr>
              <a:defRPr lang="en-US"/>
            </a:defPPr>
            <a:lvl1pPr marL="0" algn="r" defTabSz="914400" rtl="0" eaLnBrk="1" fontAlgn="auto" latinLnBrk="0" hangingPunct="1">
              <a:spcBef>
                <a:spcPts val="0"/>
              </a:spcBef>
              <a:spcAft>
                <a:spcPts val="0"/>
              </a:spcAft>
              <a:defRPr sz="790" ker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B5145CB8-C0D7-4028-98F3-05AFBE544FA8}" type="slidenum">
              <a:rPr lang="en-GB"/>
              <a:pPr>
                <a:defRPr/>
              </a:pPr>
              <a:t>‹#›</a:t>
            </a:fld>
            <a:endParaRPr lang="en-GB" dirty="0">
              <a:solidFill>
                <a:sysClr val="windowText" lastClr="000000"/>
              </a:solidFill>
            </a:endParaRPr>
          </a:p>
        </p:txBody>
      </p:sp>
    </p:spTree>
    <p:extLst>
      <p:ext uri="{BB962C8B-B14F-4D97-AF65-F5344CB8AC3E}">
        <p14:creationId xmlns:p14="http://schemas.microsoft.com/office/powerpoint/2010/main" val="1065776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Page Text ">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28E170FD-E022-4885-6378-721A0071AFE6}"/>
              </a:ext>
            </a:extLst>
          </p:cNvPr>
          <p:cNvGraphicFramePr>
            <a:graphicFrameLocks noChangeAspect="1"/>
          </p:cNvGraphicFramePr>
          <p:nvPr>
            <p:custDataLst>
              <p:tags r:id="rId1"/>
            </p:custDataLst>
          </p:nvPr>
        </p:nvGraphicFramePr>
        <p:xfrm>
          <a:off x="1588" y="1588"/>
          <a:ext cx="3175" cy="1587"/>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6" hidden="1">
                        <a:extLst>
                          <a:ext uri="{FF2B5EF4-FFF2-40B4-BE49-F238E27FC236}">
                            <a16:creationId xmlns:a16="http://schemas.microsoft.com/office/drawing/2014/main" id="{28E170FD-E022-4885-6378-721A0071AF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3175"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ktangel 3" hidden="1">
            <a:extLst>
              <a:ext uri="{FF2B5EF4-FFF2-40B4-BE49-F238E27FC236}">
                <a16:creationId xmlns:a16="http://schemas.microsoft.com/office/drawing/2014/main" id="{3BD0C698-CAAB-6A30-B64C-07C4F506B96C}"/>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defTabSz="914305" eaLnBrk="1" fontAlgn="auto" hangingPunct="1">
              <a:spcBef>
                <a:spcPts val="0"/>
              </a:spcBef>
              <a:spcAft>
                <a:spcPts val="0"/>
              </a:spcAft>
              <a:defRPr/>
            </a:pPr>
            <a:endParaRPr lang="en-US" sz="1633" err="1">
              <a:latin typeface="Arial Black" panose="020B0A04020102020204" pitchFamily="34" charset="0"/>
              <a:ea typeface="+mj-ea"/>
              <a:cs typeface="+mj-cs"/>
              <a:sym typeface="Arial Black" panose="020B0A04020102020204" pitchFamily="34" charset="0"/>
            </a:endParaRPr>
          </a:p>
        </p:txBody>
      </p:sp>
      <p:pic>
        <p:nvPicPr>
          <p:cNvPr id="6" name="Picture 10">
            <a:extLst>
              <a:ext uri="{FF2B5EF4-FFF2-40B4-BE49-F238E27FC236}">
                <a16:creationId xmlns:a16="http://schemas.microsoft.com/office/drawing/2014/main" id="{06A09059-5471-AA22-DF95-2B04D56E4612}"/>
              </a:ext>
            </a:extLst>
          </p:cNvPr>
          <p:cNvPicPr>
            <a:picLocks noChangeArrowheads="1"/>
          </p:cNvPicPr>
          <p:nvPr/>
        </p:nvPicPr>
        <p:blipFill>
          <a:blip r:embed="rId7">
            <a:extLst>
              <a:ext uri="{28A0092B-C50C-407E-A947-70E740481C1C}">
                <a14:useLocalDpi xmlns:a14="http://schemas.microsoft.com/office/drawing/2010/main" val="0"/>
              </a:ext>
            </a:extLst>
          </a:blip>
          <a:srcRect t="59027"/>
          <a:stretch>
            <a:fillRect/>
          </a:stretch>
        </p:blipFill>
        <p:spPr bwMode="auto">
          <a:xfrm>
            <a:off x="11644313" y="71183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Text Box">
            <a:extLst>
              <a:ext uri="{FF2B5EF4-FFF2-40B4-BE49-F238E27FC236}">
                <a16:creationId xmlns:a16="http://schemas.microsoft.com/office/drawing/2014/main" id="{F9C17E4D-2833-98B9-554C-EDF8BDEC4E62}"/>
              </a:ext>
            </a:extLst>
          </p:cNvPr>
          <p:cNvSpPr txBox="1">
            <a:spLocks noChangeArrowheads="1"/>
          </p:cNvSpPr>
          <p:nvPr/>
        </p:nvSpPr>
        <p:spPr bwMode="auto">
          <a:xfrm>
            <a:off x="12560300" y="7156450"/>
            <a:ext cx="277813" cy="163513"/>
          </a:xfrm>
          <a:prstGeom prst="rect">
            <a:avLst/>
          </a:prstGeom>
          <a:noFill/>
          <a:ln>
            <a:noFill/>
          </a:ln>
        </p:spPr>
        <p:txBody>
          <a:bodyPr lIns="0" tIns="0" rIns="0" bIns="0" anchor="b"/>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912813" fontAlgn="base">
              <a:spcBef>
                <a:spcPct val="0"/>
              </a:spcBef>
              <a:spcAft>
                <a:spcPct val="0"/>
              </a:spcAft>
              <a:defRPr>
                <a:solidFill>
                  <a:schemeClr val="tx1"/>
                </a:solidFill>
                <a:latin typeface="Century Gothic" panose="020B0502020202020204" pitchFamily="34" charset="0"/>
              </a:defRPr>
            </a:lvl6pPr>
            <a:lvl7pPr marL="2971800" indent="-228600" defTabSz="912813" fontAlgn="base">
              <a:spcBef>
                <a:spcPct val="0"/>
              </a:spcBef>
              <a:spcAft>
                <a:spcPct val="0"/>
              </a:spcAft>
              <a:defRPr>
                <a:solidFill>
                  <a:schemeClr val="tx1"/>
                </a:solidFill>
                <a:latin typeface="Century Gothic" panose="020B0502020202020204" pitchFamily="34" charset="0"/>
              </a:defRPr>
            </a:lvl7pPr>
            <a:lvl8pPr marL="3429000" indent="-228600" defTabSz="912813" fontAlgn="base">
              <a:spcBef>
                <a:spcPct val="0"/>
              </a:spcBef>
              <a:spcAft>
                <a:spcPct val="0"/>
              </a:spcAft>
              <a:defRPr>
                <a:solidFill>
                  <a:schemeClr val="tx1"/>
                </a:solidFill>
                <a:latin typeface="Century Gothic" panose="020B0502020202020204" pitchFamily="34" charset="0"/>
              </a:defRPr>
            </a:lvl8pPr>
            <a:lvl9pPr marL="3886200" indent="-228600" defTabSz="912813" fontAlgn="base">
              <a:spcBef>
                <a:spcPct val="0"/>
              </a:spcBef>
              <a:spcAft>
                <a:spcPct val="0"/>
              </a:spcAft>
              <a:defRPr>
                <a:solidFill>
                  <a:schemeClr val="tx1"/>
                </a:solidFill>
                <a:latin typeface="Century Gothic" panose="020B0502020202020204" pitchFamily="34" charset="0"/>
              </a:defRPr>
            </a:lvl9pPr>
          </a:lstStyle>
          <a:p>
            <a:pPr algn="r" eaLnBrk="1" hangingPunct="1">
              <a:defRPr/>
            </a:pPr>
            <a:fld id="{34938A2D-D8DE-4F4A-9665-59A5EA212C16}" type="slidenum">
              <a:rPr lang="en-GB" altLang="da-DK" sz="800" smtClean="0"/>
              <a:pPr algn="r" eaLnBrk="1" hangingPunct="1">
                <a:defRPr/>
              </a:pPr>
              <a:t>‹#›</a:t>
            </a:fld>
            <a:endParaRPr lang="en-GB" altLang="da-DK" sz="800"/>
          </a:p>
        </p:txBody>
      </p:sp>
      <p:graphicFrame>
        <p:nvGraphicFramePr>
          <p:cNvPr id="9" name="Object 7" hidden="1">
            <a:extLst>
              <a:ext uri="{FF2B5EF4-FFF2-40B4-BE49-F238E27FC236}">
                <a16:creationId xmlns:a16="http://schemas.microsoft.com/office/drawing/2014/main" id="{06B528DA-BBC2-A5A1-394C-ED74813D2C4C}"/>
              </a:ext>
            </a:extLst>
          </p:cNvPr>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8" imgW="360" imgH="360" progId="TCLayout.ActiveDocument.1">
                  <p:embed/>
                </p:oleObj>
              </mc:Choice>
              <mc:Fallback>
                <p:oleObj name="think-cell Slide" r:id="rId8" imgW="360" imgH="360" progId="TCLayout.ActiveDocument.1">
                  <p:embed/>
                  <p:pic>
                    <p:nvPicPr>
                      <p:cNvPr id="9" name="Object 7" hidden="1">
                        <a:extLst>
                          <a:ext uri="{FF2B5EF4-FFF2-40B4-BE49-F238E27FC236}">
                            <a16:creationId xmlns:a16="http://schemas.microsoft.com/office/drawing/2014/main" id="{06B528DA-BBC2-A5A1-394C-ED74813D2C4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 Placeholder 14"/>
          <p:cNvSpPr>
            <a:spLocks noGrp="1"/>
          </p:cNvSpPr>
          <p:nvPr>
            <p:ph type="body" sz="quarter" idx="21"/>
          </p:nvPr>
        </p:nvSpPr>
        <p:spPr>
          <a:xfrm>
            <a:off x="611510" y="1692275"/>
            <a:ext cx="12221026" cy="5142930"/>
          </a:xfrm>
        </p:spPr>
        <p:txBody>
          <a:bodyPr/>
          <a:lstStyle>
            <a:lvl1pPr rtl="0">
              <a:buNone/>
              <a:defRPr/>
            </a:lvl1pPr>
            <a:lvl2pPr marL="0" indent="0" rtl="0">
              <a:buNone/>
              <a:defRPr/>
            </a:lvl2pPr>
            <a:lvl3pPr marL="168461" indent="0" rtl="0">
              <a:buNone/>
              <a:defRPr/>
            </a:lvl3pPr>
            <a:lvl4pPr rtl="0">
              <a:defRPr/>
            </a:lvl4pPr>
            <a:lvl5pPr rtl="0">
              <a:defRPr/>
            </a:lvl5pPr>
          </a:lstStyle>
          <a:p>
            <a:pPr lvl="0"/>
            <a:r>
              <a:rPr lang="en-US"/>
              <a:t>Click to edit Master text styles</a:t>
            </a:r>
          </a:p>
        </p:txBody>
      </p:sp>
      <p:sp>
        <p:nvSpPr>
          <p:cNvPr id="2" name="Title 1"/>
          <p:cNvSpPr>
            <a:spLocks noGrp="1"/>
          </p:cNvSpPr>
          <p:nvPr>
            <p:ph type="title"/>
          </p:nvPr>
        </p:nvSpPr>
        <p:spPr>
          <a:xfrm>
            <a:off x="611508" y="201033"/>
            <a:ext cx="12216755" cy="806365"/>
          </a:xfrm>
        </p:spPr>
        <p:txBody>
          <a:bodyPr/>
          <a:lstStyle>
            <a:lvl1pPr rtl="0">
              <a:defRPr sz="2400" b="0">
                <a:solidFill>
                  <a:schemeClr val="accent1"/>
                </a:solidFill>
                <a:latin typeface="+mj-lt"/>
              </a:defRPr>
            </a:lvl1pPr>
          </a:lstStyle>
          <a:p>
            <a:r>
              <a:rPr lang="en-US"/>
              <a:t>Click to edit Master title style</a:t>
            </a:r>
            <a:endParaRPr lang="en-GB" dirty="0"/>
          </a:p>
        </p:txBody>
      </p:sp>
      <p:sp>
        <p:nvSpPr>
          <p:cNvPr id="11" name="AmplerFootnotes"/>
          <p:cNvSpPr>
            <a:spLocks noGrp="1"/>
          </p:cNvSpPr>
          <p:nvPr>
            <p:ph type="body" sz="quarter" idx="18"/>
          </p:nvPr>
        </p:nvSpPr>
        <p:spPr>
          <a:xfrm>
            <a:off x="611508" y="6847757"/>
            <a:ext cx="7948292" cy="472425"/>
          </a:xfrm>
        </p:spPr>
        <p:txBody>
          <a:bodyPr anchor="b"/>
          <a:lstStyle>
            <a:lvl1pPr marL="0" indent="0" rtl="0">
              <a:spcAft>
                <a:spcPts val="0"/>
              </a:spcAft>
              <a:buNone/>
              <a:defRPr sz="800">
                <a:solidFill>
                  <a:schemeClr val="accent5"/>
                </a:solidFill>
                <a:latin typeface="+mn-lt"/>
              </a:defRPr>
            </a:lvl1pPr>
            <a:lvl2pPr marL="183600" indent="0">
              <a:buNone/>
              <a:defRPr sz="700">
                <a:latin typeface="+mn-lt"/>
              </a:defRPr>
            </a:lvl2pPr>
            <a:lvl3pPr marL="183600" indent="0">
              <a:buNone/>
              <a:defRPr sz="700">
                <a:latin typeface="+mn-lt"/>
              </a:defRPr>
            </a:lvl3pPr>
            <a:lvl4pPr marL="183600" indent="0">
              <a:buNone/>
              <a:defRPr sz="700">
                <a:latin typeface="+mn-lt"/>
              </a:defRPr>
            </a:lvl4pPr>
            <a:lvl5pPr marL="183600" indent="0">
              <a:buNone/>
              <a:defRPr sz="700">
                <a:latin typeface="+mn-lt"/>
              </a:defRPr>
            </a:lvl5pPr>
          </a:lstStyle>
          <a:p>
            <a:pPr lvl="0"/>
            <a:r>
              <a:rPr lang="en-US"/>
              <a:t>Click to edit Master text styles</a:t>
            </a:r>
          </a:p>
        </p:txBody>
      </p:sp>
      <p:sp>
        <p:nvSpPr>
          <p:cNvPr id="4" name="3. Subtitle"/>
          <p:cNvSpPr>
            <a:spLocks noGrp="1"/>
          </p:cNvSpPr>
          <p:nvPr>
            <p:ph type="subTitle" idx="1"/>
          </p:nvPr>
        </p:nvSpPr>
        <p:spPr>
          <a:xfrm>
            <a:off x="609600" y="1003300"/>
            <a:ext cx="12217400" cy="317500"/>
          </a:xfrm>
        </p:spPr>
        <p:txBody>
          <a:bodyPr tIns="39624" anchor="t" anchorCtr="0">
            <a:noAutofit/>
          </a:bodyPr>
          <a:lstStyle>
            <a:lvl1pPr marL="0" indent="0">
              <a:buNone/>
              <a:defRPr sz="1800" b="0">
                <a:solidFill>
                  <a:schemeClr val="accent1"/>
                </a:solidFill>
              </a:defRPr>
            </a:lvl1pPr>
          </a:lstStyle>
          <a:p>
            <a:r>
              <a:rPr lang="en-US"/>
              <a:t>Click to edit Master subtitle style</a:t>
            </a:r>
            <a:endParaRPr lang="en-GB" dirty="0"/>
          </a:p>
        </p:txBody>
      </p:sp>
      <p:sp>
        <p:nvSpPr>
          <p:cNvPr id="10" name="Footer Placeholder">
            <a:extLst>
              <a:ext uri="{FF2B5EF4-FFF2-40B4-BE49-F238E27FC236}">
                <a16:creationId xmlns:a16="http://schemas.microsoft.com/office/drawing/2014/main" id="{8E1A3873-8096-3C31-99AB-FF79CBAA21AF}"/>
              </a:ext>
            </a:extLst>
          </p:cNvPr>
          <p:cNvSpPr>
            <a:spLocks noGrp="1" noChangeArrowheads="1"/>
          </p:cNvSpPr>
          <p:nvPr>
            <p:ph type="ftr" sz="quarter" idx="22"/>
          </p:nvPr>
        </p:nvSpPr>
        <p:spPr/>
        <p:txBody>
          <a:bodyPr/>
          <a:lstStyle>
            <a:lvl1pPr>
              <a:defRPr>
                <a:solidFill>
                  <a:srgbClr val="000000"/>
                </a:solidFill>
              </a:defRPr>
            </a:lvl1pPr>
          </a:lstStyle>
          <a:p>
            <a:pPr>
              <a:defRPr/>
            </a:pPr>
            <a:endParaRPr lang="en-GB" altLang="da-DK"/>
          </a:p>
        </p:txBody>
      </p:sp>
      <p:sp>
        <p:nvSpPr>
          <p:cNvPr id="12" name="Slide Number Placeholder 5" hidden="1">
            <a:extLst>
              <a:ext uri="{FF2B5EF4-FFF2-40B4-BE49-F238E27FC236}">
                <a16:creationId xmlns:a16="http://schemas.microsoft.com/office/drawing/2014/main" id="{6F02E934-58F2-5DFE-E68D-35611BEB6568}"/>
              </a:ext>
            </a:extLst>
          </p:cNvPr>
          <p:cNvSpPr>
            <a:spLocks noGrp="1" noChangeArrowheads="1"/>
          </p:cNvSpPr>
          <p:nvPr>
            <p:ph type="sldNum" sz="quarter" idx="23"/>
          </p:nvPr>
        </p:nvSpPr>
        <p:spPr/>
        <p:txBody>
          <a:bodyPr/>
          <a:lstStyle>
            <a:lvl1pPr defTabSz="914400">
              <a:defRPr smtClean="0"/>
            </a:lvl1pPr>
          </a:lstStyle>
          <a:p>
            <a:pPr>
              <a:defRPr/>
            </a:pPr>
            <a:fld id="{CC28EC0B-162E-45D5-88AB-5077FCD26BC6}" type="slidenum">
              <a:rPr lang="en-GB" altLang="da-DK"/>
              <a:pPr>
                <a:defRPr/>
              </a:pPr>
              <a:t>‹#›</a:t>
            </a:fld>
            <a:endParaRPr lang="en-GB" altLang="da-DK">
              <a:solidFill>
                <a:srgbClr val="000000"/>
              </a:solidFill>
            </a:endParaRPr>
          </a:p>
        </p:txBody>
      </p:sp>
    </p:spTree>
    <p:extLst>
      <p:ext uri="{BB962C8B-B14F-4D97-AF65-F5344CB8AC3E}">
        <p14:creationId xmlns:p14="http://schemas.microsoft.com/office/powerpoint/2010/main" val="236596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lumn Text">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8053E437-5800-A024-13BC-2B7F5F1F1B96}"/>
              </a:ext>
            </a:extLst>
          </p:cNvPr>
          <p:cNvGraphicFramePr>
            <a:graphicFrameLocks noChangeAspect="1"/>
          </p:cNvGraphicFramePr>
          <p:nvPr>
            <p:custDataLst>
              <p:tags r:id="rId1"/>
            </p:custDataLst>
          </p:nvPr>
        </p:nvGraphicFramePr>
        <p:xfrm>
          <a:off x="1588" y="1588"/>
          <a:ext cx="3175" cy="1587"/>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6" hidden="1">
                        <a:extLst>
                          <a:ext uri="{FF2B5EF4-FFF2-40B4-BE49-F238E27FC236}">
                            <a16:creationId xmlns:a16="http://schemas.microsoft.com/office/drawing/2014/main" id="{8053E437-5800-A024-13BC-2B7F5F1F1B9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3175"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ktangel 3" hidden="1">
            <a:extLst>
              <a:ext uri="{FF2B5EF4-FFF2-40B4-BE49-F238E27FC236}">
                <a16:creationId xmlns:a16="http://schemas.microsoft.com/office/drawing/2014/main" id="{14B1AA3C-0531-BBE9-1DB4-6EDE64266185}"/>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defTabSz="914305" eaLnBrk="1" fontAlgn="auto" hangingPunct="1">
              <a:spcBef>
                <a:spcPts val="0"/>
              </a:spcBef>
              <a:spcAft>
                <a:spcPts val="0"/>
              </a:spcAft>
              <a:defRPr/>
            </a:pPr>
            <a:endParaRPr lang="en-US" sz="1633" err="1">
              <a:latin typeface="Arial Black" panose="020B0A04020102020204" pitchFamily="34" charset="0"/>
              <a:ea typeface="+mj-ea"/>
              <a:cs typeface="+mj-cs"/>
              <a:sym typeface="Arial Black" panose="020B0A04020102020204" pitchFamily="34" charset="0"/>
            </a:endParaRPr>
          </a:p>
        </p:txBody>
      </p:sp>
      <p:pic>
        <p:nvPicPr>
          <p:cNvPr id="6" name="Picture 10">
            <a:extLst>
              <a:ext uri="{FF2B5EF4-FFF2-40B4-BE49-F238E27FC236}">
                <a16:creationId xmlns:a16="http://schemas.microsoft.com/office/drawing/2014/main" id="{2FED7480-B092-29C0-21EE-C604B1D8B1EB}"/>
              </a:ext>
            </a:extLst>
          </p:cNvPr>
          <p:cNvPicPr>
            <a:picLocks noChangeArrowheads="1"/>
          </p:cNvPicPr>
          <p:nvPr/>
        </p:nvPicPr>
        <p:blipFill>
          <a:blip r:embed="rId7">
            <a:extLst>
              <a:ext uri="{28A0092B-C50C-407E-A947-70E740481C1C}">
                <a14:useLocalDpi xmlns:a14="http://schemas.microsoft.com/office/drawing/2010/main" val="0"/>
              </a:ext>
            </a:extLst>
          </a:blip>
          <a:srcRect t="59027"/>
          <a:stretch>
            <a:fillRect/>
          </a:stretch>
        </p:blipFill>
        <p:spPr bwMode="auto">
          <a:xfrm>
            <a:off x="11644313" y="71183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Text Box">
            <a:extLst>
              <a:ext uri="{FF2B5EF4-FFF2-40B4-BE49-F238E27FC236}">
                <a16:creationId xmlns:a16="http://schemas.microsoft.com/office/drawing/2014/main" id="{EAEF8DA2-1FDF-A8A4-7AB8-3AAB14CE4F55}"/>
              </a:ext>
            </a:extLst>
          </p:cNvPr>
          <p:cNvSpPr txBox="1">
            <a:spLocks noChangeArrowheads="1"/>
          </p:cNvSpPr>
          <p:nvPr/>
        </p:nvSpPr>
        <p:spPr bwMode="auto">
          <a:xfrm>
            <a:off x="12560300" y="7156450"/>
            <a:ext cx="277813" cy="163513"/>
          </a:xfrm>
          <a:prstGeom prst="rect">
            <a:avLst/>
          </a:prstGeom>
          <a:noFill/>
          <a:ln>
            <a:noFill/>
          </a:ln>
        </p:spPr>
        <p:txBody>
          <a:bodyPr lIns="0" tIns="0" rIns="0" bIns="0" anchor="b"/>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912813" fontAlgn="base">
              <a:spcBef>
                <a:spcPct val="0"/>
              </a:spcBef>
              <a:spcAft>
                <a:spcPct val="0"/>
              </a:spcAft>
              <a:defRPr>
                <a:solidFill>
                  <a:schemeClr val="tx1"/>
                </a:solidFill>
                <a:latin typeface="Century Gothic" panose="020B0502020202020204" pitchFamily="34" charset="0"/>
              </a:defRPr>
            </a:lvl6pPr>
            <a:lvl7pPr marL="2971800" indent="-228600" defTabSz="912813" fontAlgn="base">
              <a:spcBef>
                <a:spcPct val="0"/>
              </a:spcBef>
              <a:spcAft>
                <a:spcPct val="0"/>
              </a:spcAft>
              <a:defRPr>
                <a:solidFill>
                  <a:schemeClr val="tx1"/>
                </a:solidFill>
                <a:latin typeface="Century Gothic" panose="020B0502020202020204" pitchFamily="34" charset="0"/>
              </a:defRPr>
            </a:lvl7pPr>
            <a:lvl8pPr marL="3429000" indent="-228600" defTabSz="912813" fontAlgn="base">
              <a:spcBef>
                <a:spcPct val="0"/>
              </a:spcBef>
              <a:spcAft>
                <a:spcPct val="0"/>
              </a:spcAft>
              <a:defRPr>
                <a:solidFill>
                  <a:schemeClr val="tx1"/>
                </a:solidFill>
                <a:latin typeface="Century Gothic" panose="020B0502020202020204" pitchFamily="34" charset="0"/>
              </a:defRPr>
            </a:lvl8pPr>
            <a:lvl9pPr marL="3886200" indent="-228600" defTabSz="912813" fontAlgn="base">
              <a:spcBef>
                <a:spcPct val="0"/>
              </a:spcBef>
              <a:spcAft>
                <a:spcPct val="0"/>
              </a:spcAft>
              <a:defRPr>
                <a:solidFill>
                  <a:schemeClr val="tx1"/>
                </a:solidFill>
                <a:latin typeface="Century Gothic" panose="020B0502020202020204" pitchFamily="34" charset="0"/>
              </a:defRPr>
            </a:lvl9pPr>
          </a:lstStyle>
          <a:p>
            <a:pPr algn="r" eaLnBrk="1" hangingPunct="1">
              <a:defRPr/>
            </a:pPr>
            <a:fld id="{0C1DD9FE-6313-4843-8BA3-32365869D171}" type="slidenum">
              <a:rPr lang="en-GB" altLang="da-DK" sz="800" smtClean="0"/>
              <a:pPr algn="r" eaLnBrk="1" hangingPunct="1">
                <a:defRPr/>
              </a:pPr>
              <a:t>‹#›</a:t>
            </a:fld>
            <a:endParaRPr lang="en-GB" altLang="da-DK" sz="800"/>
          </a:p>
        </p:txBody>
      </p:sp>
      <p:graphicFrame>
        <p:nvGraphicFramePr>
          <p:cNvPr id="9" name="think-cell data - do not delete" hidden="1">
            <a:extLst>
              <a:ext uri="{FF2B5EF4-FFF2-40B4-BE49-F238E27FC236}">
                <a16:creationId xmlns:a16="http://schemas.microsoft.com/office/drawing/2014/main" id="{8C9A3FD2-3964-8A23-1197-F63E20FC2FFB}"/>
              </a:ext>
            </a:extLst>
          </p:cNvPr>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8" imgW="592" imgH="595" progId="TCLayout.ActiveDocument.1">
                  <p:embed/>
                </p:oleObj>
              </mc:Choice>
              <mc:Fallback>
                <p:oleObj name="think-cell Slide" r:id="rId8" imgW="592" imgH="595" progId="TCLayout.ActiveDocument.1">
                  <p:embed/>
                  <p:pic>
                    <p:nvPicPr>
                      <p:cNvPr id="9" name="think-cell data - do not delete" hidden="1">
                        <a:extLst>
                          <a:ext uri="{FF2B5EF4-FFF2-40B4-BE49-F238E27FC236}">
                            <a16:creationId xmlns:a16="http://schemas.microsoft.com/office/drawing/2014/main" id="{8C9A3FD2-3964-8A23-1197-F63E20FC2FF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a:xfrm>
            <a:off x="611508" y="201033"/>
            <a:ext cx="12216755" cy="806365"/>
          </a:xfrm>
        </p:spPr>
        <p:txBody>
          <a:bodyPr rtlCol="0">
            <a:noAutofit/>
          </a:bodyPr>
          <a:lstStyle>
            <a:lvl1pPr>
              <a:defRPr lang="da-DK" b="0" dirty="0"/>
            </a:lvl1pPr>
          </a:lstStyle>
          <a:p>
            <a:pPr lvl="0"/>
            <a:r>
              <a:rPr lang="en-US"/>
              <a:t>Click to edit Master title style</a:t>
            </a:r>
            <a:endParaRPr lang="en-GB" dirty="0"/>
          </a:p>
        </p:txBody>
      </p:sp>
      <p:sp>
        <p:nvSpPr>
          <p:cNvPr id="7" name="Text Placeholder 14"/>
          <p:cNvSpPr>
            <a:spLocks noGrp="1"/>
          </p:cNvSpPr>
          <p:nvPr>
            <p:ph type="body" sz="quarter" idx="21"/>
          </p:nvPr>
        </p:nvSpPr>
        <p:spPr>
          <a:xfrm>
            <a:off x="611509" y="1692275"/>
            <a:ext cx="12221026" cy="5142930"/>
          </a:xfrm>
        </p:spPr>
        <p:txBody>
          <a:bodyPr numCol="3" spcCol="144000"/>
          <a:lstStyle>
            <a:lvl1pPr>
              <a:buNone/>
              <a:defRPr/>
            </a:lvl1pPr>
            <a:lvl2pPr marL="0" indent="0">
              <a:buNone/>
              <a:defRPr/>
            </a:lvl2pPr>
            <a:lvl3pPr marL="168461" indent="0">
              <a:buNone/>
              <a:defRPr/>
            </a:lvl3pPr>
          </a:lstStyle>
          <a:p>
            <a:pPr lvl="0"/>
            <a:r>
              <a:rPr lang="en-US"/>
              <a:t>Click to edit Master text styles</a:t>
            </a:r>
          </a:p>
        </p:txBody>
      </p:sp>
      <p:sp>
        <p:nvSpPr>
          <p:cNvPr id="11" name="AmplerFootnotes"/>
          <p:cNvSpPr>
            <a:spLocks noGrp="1"/>
          </p:cNvSpPr>
          <p:nvPr>
            <p:ph type="body" sz="quarter" idx="18"/>
          </p:nvPr>
        </p:nvSpPr>
        <p:spPr>
          <a:xfrm>
            <a:off x="611508" y="6847757"/>
            <a:ext cx="7948292" cy="472425"/>
          </a:xfrm>
        </p:spPr>
        <p:txBody>
          <a:bodyPr anchor="b"/>
          <a:lstStyle>
            <a:lvl1pPr>
              <a:defRPr lang="en-GB" sz="800" dirty="0">
                <a:solidFill>
                  <a:schemeClr val="accent5"/>
                </a:solidFill>
              </a:defRPr>
            </a:lvl1pPr>
          </a:lstStyle>
          <a:p>
            <a:pPr lvl="0"/>
            <a:r>
              <a:rPr lang="en-US"/>
              <a:t>Click to edit Master text styles</a:t>
            </a:r>
          </a:p>
        </p:txBody>
      </p:sp>
      <p:sp>
        <p:nvSpPr>
          <p:cNvPr id="4" name="3. Subtitle"/>
          <p:cNvSpPr>
            <a:spLocks noGrp="1"/>
          </p:cNvSpPr>
          <p:nvPr>
            <p:ph type="subTitle" idx="1"/>
          </p:nvPr>
        </p:nvSpPr>
        <p:spPr>
          <a:xfrm>
            <a:off x="609600" y="1003300"/>
            <a:ext cx="12217400" cy="317500"/>
          </a:xfrm>
        </p:spPr>
        <p:txBody>
          <a:bodyPr tIns="39624" anchor="t" anchorCtr="0">
            <a:noAutofit/>
          </a:bodyPr>
          <a:lstStyle>
            <a:lvl1pPr marL="0" indent="0">
              <a:buNone/>
              <a:defRPr sz="1800" b="0">
                <a:solidFill>
                  <a:schemeClr val="accent1"/>
                </a:solidFill>
              </a:defRPr>
            </a:lvl1pPr>
          </a:lstStyle>
          <a:p>
            <a:r>
              <a:rPr lang="en-US"/>
              <a:t>Click to edit Master subtitle style</a:t>
            </a:r>
            <a:endParaRPr lang="en-GB" dirty="0"/>
          </a:p>
        </p:txBody>
      </p:sp>
      <p:sp>
        <p:nvSpPr>
          <p:cNvPr id="10" name="Slide Number Placeholder 5" hidden="1">
            <a:extLst>
              <a:ext uri="{FF2B5EF4-FFF2-40B4-BE49-F238E27FC236}">
                <a16:creationId xmlns:a16="http://schemas.microsoft.com/office/drawing/2014/main" id="{C2CBECB6-D61F-A8AC-76A4-328DC1F36A10}"/>
              </a:ext>
            </a:extLst>
          </p:cNvPr>
          <p:cNvSpPr>
            <a:spLocks noGrp="1"/>
          </p:cNvSpPr>
          <p:nvPr>
            <p:ph type="sldNum" sz="quarter" idx="22"/>
          </p:nvPr>
        </p:nvSpPr>
        <p:spPr>
          <a:xfrm>
            <a:off x="12560300" y="7153275"/>
            <a:ext cx="277813" cy="165100"/>
          </a:xfrm>
        </p:spPr>
        <p:txBody>
          <a:bodyPr rtlCol="0">
            <a:noAutofit/>
          </a:bodyPr>
          <a:lstStyle>
            <a:defPPr>
              <a:defRPr lang="en-US"/>
            </a:defPPr>
            <a:lvl1pPr marL="0" algn="r" defTabSz="914400" rtl="0" eaLnBrk="1" fontAlgn="auto" latinLnBrk="0" hangingPunct="1">
              <a:spcBef>
                <a:spcPts val="0"/>
              </a:spcBef>
              <a:spcAft>
                <a:spcPts val="0"/>
              </a:spcAft>
              <a:defRPr sz="790" ker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DD4EE507-529E-4A1E-8804-57C38850D735}" type="slidenum">
              <a:rPr lang="en-GB"/>
              <a:pPr>
                <a:defRPr/>
              </a:pPr>
              <a:t>‹#›</a:t>
            </a:fld>
            <a:endParaRPr lang="en-GB" dirty="0">
              <a:solidFill>
                <a:sysClr val="windowText" lastClr="000000"/>
              </a:solidFill>
            </a:endParaRPr>
          </a:p>
        </p:txBody>
      </p:sp>
      <p:sp>
        <p:nvSpPr>
          <p:cNvPr id="12" name="Footer Placeholder">
            <a:extLst>
              <a:ext uri="{FF2B5EF4-FFF2-40B4-BE49-F238E27FC236}">
                <a16:creationId xmlns:a16="http://schemas.microsoft.com/office/drawing/2014/main" id="{9ADA6D1C-6ABE-7D1E-FD8A-BC2B6C194226}"/>
              </a:ext>
            </a:extLst>
          </p:cNvPr>
          <p:cNvSpPr>
            <a:spLocks noGrp="1"/>
          </p:cNvSpPr>
          <p:nvPr>
            <p:ph type="ftr" sz="quarter" idx="23"/>
          </p:nvPr>
        </p:nvSpPr>
        <p:spPr/>
        <p:txBody>
          <a:bodyPr rtlCol="0">
            <a:noAutofit/>
          </a:bodyPr>
          <a:lstStyle>
            <a:lvl1pPr defTabSz="914305" fontAlgn="auto">
              <a:spcBef>
                <a:spcPts val="0"/>
              </a:spcBef>
              <a:spcAft>
                <a:spcPts val="0"/>
              </a:spcAft>
              <a:defRPr>
                <a:latin typeface="+mn-lt"/>
              </a:defRPr>
            </a:lvl1pPr>
          </a:lstStyle>
          <a:p>
            <a:pPr>
              <a:defRPr/>
            </a:pPr>
            <a:endParaRPr lang="en-GB"/>
          </a:p>
        </p:txBody>
      </p:sp>
    </p:spTree>
    <p:extLst>
      <p:ext uri="{BB962C8B-B14F-4D97-AF65-F5344CB8AC3E}">
        <p14:creationId xmlns:p14="http://schemas.microsoft.com/office/powerpoint/2010/main" val="1423102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hapter Picture">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98BCAC8-84C5-BF0F-3F4C-EC41B0EBC055}"/>
              </a:ext>
            </a:extLst>
          </p:cNvPr>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4" name="think-cell data - do not delete" hidden="1">
                        <a:extLst>
                          <a:ext uri="{FF2B5EF4-FFF2-40B4-BE49-F238E27FC236}">
                            <a16:creationId xmlns:a16="http://schemas.microsoft.com/office/drawing/2014/main" id="{298BCAC8-84C5-BF0F-3F4C-EC41B0EBC0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Pladsholder til billede 1"/>
          <p:cNvSpPr>
            <a:spLocks noGrp="1"/>
          </p:cNvSpPr>
          <p:nvPr>
            <p:ph type="pic" sz="quarter" idx="17"/>
          </p:nvPr>
        </p:nvSpPr>
        <p:spPr>
          <a:xfrm>
            <a:off x="1" y="2"/>
            <a:ext cx="13439775" cy="7559675"/>
          </a:xfrm>
          <a:prstGeom prst="rect">
            <a:avLst/>
          </a:prstGeom>
          <a:solidFill>
            <a:schemeClr val="bg2"/>
          </a:solidFill>
        </p:spPr>
        <p:txBody>
          <a:bodyPr lIns="216000" tIns="216000" rIns="108000" anchor="t" anchorCtr="0"/>
          <a:lstStyle>
            <a:lvl1pPr marL="0" indent="0" algn="l">
              <a:buFontTx/>
              <a:buNone/>
              <a:defRPr sz="955" b="0" baseline="0">
                <a:solidFill>
                  <a:schemeClr val="tx1"/>
                </a:solidFill>
                <a:latin typeface="+mn-lt"/>
              </a:defRPr>
            </a:lvl1pPr>
          </a:lstStyle>
          <a:p>
            <a:pPr lvl="0"/>
            <a:r>
              <a:rPr lang="en-US" noProof="0"/>
              <a:t>Click icon to add picture</a:t>
            </a:r>
            <a:endParaRPr lang="en-GB" noProof="0" dirty="0"/>
          </a:p>
        </p:txBody>
      </p:sp>
      <p:sp>
        <p:nvSpPr>
          <p:cNvPr id="2" name="Title 1"/>
          <p:cNvSpPr>
            <a:spLocks noGrp="1"/>
          </p:cNvSpPr>
          <p:nvPr>
            <p:ph type="ctrTitle"/>
          </p:nvPr>
        </p:nvSpPr>
        <p:spPr>
          <a:xfrm>
            <a:off x="618565" y="2695576"/>
            <a:ext cx="11802041" cy="3667125"/>
          </a:xfrm>
          <a:noFill/>
        </p:spPr>
        <p:txBody>
          <a:bodyPr lIns="108000" tIns="395986" rIns="540000" anchor="t"/>
          <a:lstStyle>
            <a:lvl1pPr algn="l">
              <a:lnSpc>
                <a:spcPts val="3175"/>
              </a:lnSpc>
              <a:defRPr sz="4082" b="0" cap="all" baseline="0"/>
            </a:lvl1pPr>
          </a:lstStyle>
          <a:p>
            <a:r>
              <a:rPr lang="en-US"/>
              <a:t>Click to edit Master title style</a:t>
            </a:r>
            <a:endParaRPr lang="en-GB" dirty="0"/>
          </a:p>
        </p:txBody>
      </p:sp>
      <p:sp>
        <p:nvSpPr>
          <p:cNvPr id="3" name="Subtitle 2"/>
          <p:cNvSpPr>
            <a:spLocks noGrp="1"/>
          </p:cNvSpPr>
          <p:nvPr>
            <p:ph type="subTitle" idx="1"/>
          </p:nvPr>
        </p:nvSpPr>
        <p:spPr>
          <a:xfrm>
            <a:off x="798971" y="3537747"/>
            <a:ext cx="11629845" cy="1187245"/>
          </a:xfrm>
          <a:prstGeom prst="rect">
            <a:avLst/>
          </a:prstGeom>
        </p:spPr>
        <p:txBody>
          <a:bodyPr/>
          <a:lstStyle>
            <a:lvl1pPr marL="0" indent="0" algn="l">
              <a:lnSpc>
                <a:spcPts val="3175"/>
              </a:lnSpc>
              <a:spcBef>
                <a:spcPts val="0"/>
              </a:spcBef>
              <a:buNone/>
              <a:defRPr sz="3175" cap="all" baseline="0">
                <a:solidFill>
                  <a:schemeClr val="accent1"/>
                </a:solidFill>
                <a:latin typeface="+mn-lt"/>
              </a:defRPr>
            </a:lvl1pPr>
            <a:lvl2pPr marL="363764" indent="0" algn="ctr">
              <a:buNone/>
              <a:defRPr sz="1591"/>
            </a:lvl2pPr>
            <a:lvl3pPr marL="727529" indent="0" algn="ctr">
              <a:buNone/>
              <a:defRPr sz="1432"/>
            </a:lvl3pPr>
            <a:lvl4pPr marL="1091293" indent="0" algn="ctr">
              <a:buNone/>
              <a:defRPr sz="1273"/>
            </a:lvl4pPr>
            <a:lvl5pPr marL="1455056" indent="0" algn="ctr">
              <a:buNone/>
              <a:defRPr sz="1273"/>
            </a:lvl5pPr>
            <a:lvl6pPr marL="1818822" indent="0" algn="ctr">
              <a:buNone/>
              <a:defRPr sz="1273"/>
            </a:lvl6pPr>
            <a:lvl7pPr marL="2182585" indent="0" algn="ctr">
              <a:buNone/>
              <a:defRPr sz="1273"/>
            </a:lvl7pPr>
            <a:lvl8pPr marL="2546350" indent="0" algn="ctr">
              <a:buNone/>
              <a:defRPr sz="1273"/>
            </a:lvl8pPr>
            <a:lvl9pPr marL="2910113" indent="0" algn="ctr">
              <a:buNone/>
              <a:defRPr sz="1273"/>
            </a:lvl9pPr>
          </a:lstStyle>
          <a:p>
            <a:r>
              <a:rPr lang="en-US"/>
              <a:t>Click to edit Master subtitle style</a:t>
            </a:r>
            <a:endParaRPr lang="en-GB" dirty="0"/>
          </a:p>
        </p:txBody>
      </p:sp>
      <p:sp>
        <p:nvSpPr>
          <p:cNvPr id="10" name="Text Placeholder 1"/>
          <p:cNvSpPr>
            <a:spLocks noGrp="1"/>
          </p:cNvSpPr>
          <p:nvPr>
            <p:ph type="body" sz="quarter" idx="19"/>
          </p:nvPr>
        </p:nvSpPr>
        <p:spPr>
          <a:xfrm>
            <a:off x="798970" y="5049970"/>
            <a:ext cx="11621635" cy="1312731"/>
          </a:xfrm>
          <a:prstGeom prst="rect">
            <a:avLst/>
          </a:prstGeom>
        </p:spPr>
        <p:txBody>
          <a:bodyPr/>
          <a:lstStyle>
            <a:lvl1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1pPr>
            <a:lvl2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2pPr>
            <a:lvl3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3pPr>
            <a:lvl4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4pPr>
            <a:lvl5pPr marL="57562" indent="-97978" algn="l" defTabSz="727529" rtl="0" eaLnBrk="1" latinLnBrk="0" hangingPunct="1">
              <a:lnSpc>
                <a:spcPts val="1452"/>
              </a:lnSpc>
              <a:spcBef>
                <a:spcPts val="0"/>
              </a:spcBef>
              <a:buFont typeface="Arial" panose="020B0604020202020204" pitchFamily="34" charset="0"/>
              <a:buChar char="•"/>
              <a:defRPr lang="en-GB" sz="1270" kern="1200" cap="all" dirty="0">
                <a:solidFill>
                  <a:schemeClr val="accent1"/>
                </a:solidFill>
                <a:latin typeface="+mj-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07122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hapter White Box Picture">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E62C9F46-1220-AED8-A227-465C2B2D4898}"/>
              </a:ext>
            </a:extLst>
          </p:cNvPr>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4" name="think-cell data - do not delete" hidden="1">
                        <a:extLst>
                          <a:ext uri="{FF2B5EF4-FFF2-40B4-BE49-F238E27FC236}">
                            <a16:creationId xmlns:a16="http://schemas.microsoft.com/office/drawing/2014/main" id="{E62C9F46-1220-AED8-A227-465C2B2D48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Pladsholder til billede 1"/>
          <p:cNvSpPr>
            <a:spLocks noGrp="1"/>
          </p:cNvSpPr>
          <p:nvPr>
            <p:ph type="pic" sz="quarter" idx="17"/>
          </p:nvPr>
        </p:nvSpPr>
        <p:spPr>
          <a:xfrm>
            <a:off x="1" y="2"/>
            <a:ext cx="13439775" cy="7559675"/>
          </a:xfrm>
          <a:prstGeom prst="rect">
            <a:avLst/>
          </a:prstGeom>
          <a:solidFill>
            <a:schemeClr val="bg2"/>
          </a:solidFill>
        </p:spPr>
        <p:txBody>
          <a:bodyPr lIns="216000" tIns="216000" rIns="108000" anchor="t" anchorCtr="0"/>
          <a:lstStyle>
            <a:lvl1pPr marL="0" indent="0" algn="l">
              <a:buFontTx/>
              <a:buNone/>
              <a:defRPr sz="955" b="0" baseline="0">
                <a:solidFill>
                  <a:schemeClr val="tx1"/>
                </a:solidFill>
                <a:latin typeface="+mn-lt"/>
              </a:defRPr>
            </a:lvl1pPr>
          </a:lstStyle>
          <a:p>
            <a:pPr lvl="0"/>
            <a:r>
              <a:rPr lang="en-US" noProof="0"/>
              <a:t>Click icon to add picture</a:t>
            </a:r>
            <a:endParaRPr lang="en-GB" noProof="0" dirty="0"/>
          </a:p>
        </p:txBody>
      </p:sp>
      <p:sp>
        <p:nvSpPr>
          <p:cNvPr id="2" name="Title 1"/>
          <p:cNvSpPr>
            <a:spLocks noGrp="1"/>
          </p:cNvSpPr>
          <p:nvPr>
            <p:ph type="ctrTitle"/>
          </p:nvPr>
        </p:nvSpPr>
        <p:spPr>
          <a:xfrm>
            <a:off x="618565" y="2695576"/>
            <a:ext cx="11802041" cy="3667125"/>
          </a:xfrm>
          <a:solidFill>
            <a:srgbClr val="FFFFFF">
              <a:alpha val="80000"/>
            </a:srgbClr>
          </a:solidFill>
        </p:spPr>
        <p:txBody>
          <a:bodyPr lIns="108000" tIns="396000" rIns="540000" anchor="t"/>
          <a:lstStyle>
            <a:lvl1pPr algn="l">
              <a:lnSpc>
                <a:spcPts val="3175"/>
              </a:lnSpc>
              <a:defRPr sz="4082" b="0" cap="all" baseline="0"/>
            </a:lvl1pPr>
          </a:lstStyle>
          <a:p>
            <a:r>
              <a:rPr lang="en-US"/>
              <a:t>Click to edit Master title style</a:t>
            </a:r>
            <a:endParaRPr lang="en-GB" dirty="0"/>
          </a:p>
        </p:txBody>
      </p:sp>
      <p:sp>
        <p:nvSpPr>
          <p:cNvPr id="3" name="Subtitle 2"/>
          <p:cNvSpPr>
            <a:spLocks noGrp="1"/>
          </p:cNvSpPr>
          <p:nvPr>
            <p:ph type="subTitle" idx="1"/>
          </p:nvPr>
        </p:nvSpPr>
        <p:spPr>
          <a:xfrm>
            <a:off x="798971" y="3537747"/>
            <a:ext cx="11629845" cy="1187245"/>
          </a:xfrm>
          <a:prstGeom prst="rect">
            <a:avLst/>
          </a:prstGeom>
        </p:spPr>
        <p:txBody>
          <a:bodyPr/>
          <a:lstStyle>
            <a:lvl1pPr marL="0" indent="0" algn="l">
              <a:lnSpc>
                <a:spcPts val="3175"/>
              </a:lnSpc>
              <a:spcBef>
                <a:spcPts val="0"/>
              </a:spcBef>
              <a:buNone/>
              <a:defRPr sz="3175" cap="all" baseline="0">
                <a:solidFill>
                  <a:schemeClr val="accent1"/>
                </a:solidFill>
                <a:latin typeface="+mn-lt"/>
              </a:defRPr>
            </a:lvl1pPr>
            <a:lvl2pPr marL="363764" indent="0" algn="ctr">
              <a:buNone/>
              <a:defRPr sz="1591"/>
            </a:lvl2pPr>
            <a:lvl3pPr marL="727529" indent="0" algn="ctr">
              <a:buNone/>
              <a:defRPr sz="1432"/>
            </a:lvl3pPr>
            <a:lvl4pPr marL="1091293" indent="0" algn="ctr">
              <a:buNone/>
              <a:defRPr sz="1273"/>
            </a:lvl4pPr>
            <a:lvl5pPr marL="1455056" indent="0" algn="ctr">
              <a:buNone/>
              <a:defRPr sz="1273"/>
            </a:lvl5pPr>
            <a:lvl6pPr marL="1818822" indent="0" algn="ctr">
              <a:buNone/>
              <a:defRPr sz="1273"/>
            </a:lvl6pPr>
            <a:lvl7pPr marL="2182585" indent="0" algn="ctr">
              <a:buNone/>
              <a:defRPr sz="1273"/>
            </a:lvl7pPr>
            <a:lvl8pPr marL="2546350" indent="0" algn="ctr">
              <a:buNone/>
              <a:defRPr sz="1273"/>
            </a:lvl8pPr>
            <a:lvl9pPr marL="2910113" indent="0" algn="ctr">
              <a:buNone/>
              <a:defRPr sz="1273"/>
            </a:lvl9pPr>
          </a:lstStyle>
          <a:p>
            <a:r>
              <a:rPr lang="en-US"/>
              <a:t>Click to edit Master subtitle style</a:t>
            </a:r>
            <a:endParaRPr lang="en-GB" dirty="0"/>
          </a:p>
        </p:txBody>
      </p:sp>
      <p:sp>
        <p:nvSpPr>
          <p:cNvPr id="10" name="Text Placeholder 1"/>
          <p:cNvSpPr>
            <a:spLocks noGrp="1"/>
          </p:cNvSpPr>
          <p:nvPr>
            <p:ph type="body" sz="quarter" idx="19"/>
          </p:nvPr>
        </p:nvSpPr>
        <p:spPr>
          <a:xfrm>
            <a:off x="798970" y="5049970"/>
            <a:ext cx="11621635" cy="1312731"/>
          </a:xfrm>
          <a:prstGeom prst="rect">
            <a:avLst/>
          </a:prstGeom>
        </p:spPr>
        <p:txBody>
          <a:bodyPr/>
          <a:lstStyle>
            <a:lvl1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1pPr>
            <a:lvl2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2pPr>
            <a:lvl3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3pPr>
            <a:lvl4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accent1"/>
                </a:solidFill>
                <a:latin typeface="+mj-lt"/>
                <a:ea typeface="+mn-ea"/>
                <a:cs typeface="+mn-cs"/>
              </a:defRPr>
            </a:lvl4pPr>
            <a:lvl5pPr marL="57562" indent="-97978" algn="l" defTabSz="727529" rtl="0" eaLnBrk="1" latinLnBrk="0" hangingPunct="1">
              <a:lnSpc>
                <a:spcPts val="1452"/>
              </a:lnSpc>
              <a:spcBef>
                <a:spcPts val="0"/>
              </a:spcBef>
              <a:buFont typeface="Arial" panose="020B0604020202020204" pitchFamily="34" charset="0"/>
              <a:buChar char="•"/>
              <a:defRPr lang="en-GB" sz="1270" kern="1200" cap="all" dirty="0">
                <a:solidFill>
                  <a:schemeClr val="accent1"/>
                </a:solidFill>
                <a:latin typeface="+mj-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811667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hapter Dark">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ADA7242-5230-4FC9-164E-65AEFF4D8A49}"/>
              </a:ext>
            </a:extLst>
          </p:cNvPr>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4" name="think-cell data - do not delete" hidden="1">
                        <a:extLst>
                          <a:ext uri="{FF2B5EF4-FFF2-40B4-BE49-F238E27FC236}">
                            <a16:creationId xmlns:a16="http://schemas.microsoft.com/office/drawing/2014/main" id="{FADA7242-5230-4FC9-164E-65AEFF4D8A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ctangle 4">
            <a:extLst>
              <a:ext uri="{FF2B5EF4-FFF2-40B4-BE49-F238E27FC236}">
                <a16:creationId xmlns:a16="http://schemas.microsoft.com/office/drawing/2014/main" id="{79A31ED1-9671-D5A1-8F17-776D30111334}"/>
              </a:ext>
            </a:extLst>
          </p:cNvPr>
          <p:cNvSpPr/>
          <p:nvPr/>
        </p:nvSpPr>
        <p:spPr>
          <a:xfrm>
            <a:off x="1588" y="0"/>
            <a:ext cx="13438187" cy="75596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5315" tIns="65315" rIns="65315" bIns="65315" anchor="ctr"/>
          <a:lstStyle/>
          <a:p>
            <a:pPr algn="ctr" defTabSz="914305" eaLnBrk="1" fontAlgn="auto" hangingPunct="1">
              <a:spcBef>
                <a:spcPts val="0"/>
              </a:spcBef>
              <a:spcAft>
                <a:spcPts val="0"/>
              </a:spcAft>
              <a:defRPr/>
            </a:pPr>
            <a:endParaRPr lang="en-GB" sz="1633" dirty="0"/>
          </a:p>
        </p:txBody>
      </p:sp>
      <p:sp>
        <p:nvSpPr>
          <p:cNvPr id="2" name="Title 1"/>
          <p:cNvSpPr>
            <a:spLocks noGrp="1"/>
          </p:cNvSpPr>
          <p:nvPr>
            <p:ph type="ctrTitle"/>
          </p:nvPr>
        </p:nvSpPr>
        <p:spPr>
          <a:xfrm>
            <a:off x="618565" y="2933450"/>
            <a:ext cx="11802041" cy="1478491"/>
          </a:xfrm>
          <a:solidFill>
            <a:srgbClr val="FFFFFF">
              <a:alpha val="0"/>
            </a:srgbClr>
          </a:solidFill>
        </p:spPr>
        <p:txBody>
          <a:bodyPr lIns="108000" anchor="t"/>
          <a:lstStyle>
            <a:lvl1pPr algn="l">
              <a:lnSpc>
                <a:spcPts val="4990"/>
              </a:lnSpc>
              <a:defRPr sz="4082" b="0" cap="all" baseline="0">
                <a:solidFill>
                  <a:schemeClr val="bg1"/>
                </a:solidFill>
              </a:defRPr>
            </a:lvl1pPr>
          </a:lstStyle>
          <a:p>
            <a:r>
              <a:rPr lang="en-US"/>
              <a:t>Click to edit Master title style</a:t>
            </a:r>
            <a:endParaRPr lang="en-GB" dirty="0"/>
          </a:p>
        </p:txBody>
      </p:sp>
      <p:sp>
        <p:nvSpPr>
          <p:cNvPr id="3" name="Subtitle 2"/>
          <p:cNvSpPr>
            <a:spLocks noGrp="1"/>
          </p:cNvSpPr>
          <p:nvPr>
            <p:ph type="subTitle" idx="1"/>
          </p:nvPr>
        </p:nvSpPr>
        <p:spPr>
          <a:xfrm>
            <a:off x="618565" y="3548604"/>
            <a:ext cx="11810250" cy="1187245"/>
          </a:xfrm>
          <a:prstGeom prst="rect">
            <a:avLst/>
          </a:prstGeom>
        </p:spPr>
        <p:txBody>
          <a:bodyPr lIns="144000"/>
          <a:lstStyle>
            <a:lvl1pPr marL="0" indent="0" algn="l">
              <a:lnSpc>
                <a:spcPts val="3175"/>
              </a:lnSpc>
              <a:spcBef>
                <a:spcPts val="0"/>
              </a:spcBef>
              <a:buNone/>
              <a:defRPr sz="3175" cap="all" baseline="0">
                <a:solidFill>
                  <a:schemeClr val="bg1"/>
                </a:solidFill>
                <a:latin typeface="+mn-lt"/>
              </a:defRPr>
            </a:lvl1pPr>
            <a:lvl2pPr marL="363764" indent="0" algn="ctr">
              <a:buNone/>
              <a:defRPr sz="1591"/>
            </a:lvl2pPr>
            <a:lvl3pPr marL="727529" indent="0" algn="ctr">
              <a:buNone/>
              <a:defRPr sz="1432"/>
            </a:lvl3pPr>
            <a:lvl4pPr marL="1091293" indent="0" algn="ctr">
              <a:buNone/>
              <a:defRPr sz="1273"/>
            </a:lvl4pPr>
            <a:lvl5pPr marL="1455056" indent="0" algn="ctr">
              <a:buNone/>
              <a:defRPr sz="1273"/>
            </a:lvl5pPr>
            <a:lvl6pPr marL="1818822" indent="0" algn="ctr">
              <a:buNone/>
              <a:defRPr sz="1273"/>
            </a:lvl6pPr>
            <a:lvl7pPr marL="2182585" indent="0" algn="ctr">
              <a:buNone/>
              <a:defRPr sz="1273"/>
            </a:lvl7pPr>
            <a:lvl8pPr marL="2546350" indent="0" algn="ctr">
              <a:buNone/>
              <a:defRPr sz="1273"/>
            </a:lvl8pPr>
            <a:lvl9pPr marL="2910113" indent="0" algn="ctr">
              <a:buNone/>
              <a:defRPr sz="1273"/>
            </a:lvl9pPr>
          </a:lstStyle>
          <a:p>
            <a:r>
              <a:rPr lang="en-US"/>
              <a:t>Click to edit Master subtitle style</a:t>
            </a:r>
            <a:endParaRPr lang="en-GB" dirty="0"/>
          </a:p>
        </p:txBody>
      </p:sp>
      <p:sp>
        <p:nvSpPr>
          <p:cNvPr id="11" name="Text Placeholder 1"/>
          <p:cNvSpPr>
            <a:spLocks noGrp="1"/>
          </p:cNvSpPr>
          <p:nvPr>
            <p:ph type="body" sz="quarter" idx="19"/>
          </p:nvPr>
        </p:nvSpPr>
        <p:spPr>
          <a:xfrm>
            <a:off x="618566" y="5049970"/>
            <a:ext cx="11802041" cy="1312731"/>
          </a:xfrm>
          <a:prstGeom prst="rect">
            <a:avLst/>
          </a:prstGeom>
        </p:spPr>
        <p:txBody>
          <a:bodyPr lIns="144000"/>
          <a:lstStyle>
            <a:lvl1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bg1"/>
                </a:solidFill>
                <a:latin typeface="+mj-lt"/>
                <a:ea typeface="+mn-ea"/>
                <a:cs typeface="+mn-cs"/>
              </a:defRPr>
            </a:lvl1pPr>
            <a:lvl2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bg1"/>
                </a:solidFill>
                <a:latin typeface="+mj-lt"/>
                <a:ea typeface="+mn-ea"/>
                <a:cs typeface="+mn-cs"/>
              </a:defRPr>
            </a:lvl2pPr>
            <a:lvl3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bg1"/>
                </a:solidFill>
                <a:latin typeface="+mj-lt"/>
                <a:ea typeface="+mn-ea"/>
                <a:cs typeface="+mn-cs"/>
              </a:defRPr>
            </a:lvl3pPr>
            <a:lvl4pPr marL="0" indent="-97978" algn="l" defTabSz="727529" rtl="0" eaLnBrk="1" latinLnBrk="0" hangingPunct="1">
              <a:lnSpc>
                <a:spcPts val="1452"/>
              </a:lnSpc>
              <a:spcBef>
                <a:spcPts val="0"/>
              </a:spcBef>
              <a:buFont typeface="Arial" panose="020B0604020202020204" pitchFamily="34" charset="0"/>
              <a:buChar char="•"/>
              <a:defRPr lang="en-US" sz="1270" kern="1200" cap="all" dirty="0" smtClean="0">
                <a:solidFill>
                  <a:schemeClr val="bg1"/>
                </a:solidFill>
                <a:latin typeface="+mj-lt"/>
                <a:ea typeface="+mn-ea"/>
                <a:cs typeface="+mn-cs"/>
              </a:defRPr>
            </a:lvl4pPr>
            <a:lvl5pPr marL="57562" indent="-97978" algn="l" defTabSz="727529" rtl="0" eaLnBrk="1" latinLnBrk="0" hangingPunct="1">
              <a:lnSpc>
                <a:spcPts val="1452"/>
              </a:lnSpc>
              <a:spcBef>
                <a:spcPts val="0"/>
              </a:spcBef>
              <a:buFont typeface="Arial" panose="020B0604020202020204" pitchFamily="34" charset="0"/>
              <a:buChar char="•"/>
              <a:defRPr lang="en-GB" sz="1270" kern="1200" cap="all" dirty="0">
                <a:solidFill>
                  <a:schemeClr val="bg1"/>
                </a:solidFill>
                <a:latin typeface="+mj-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356564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Slide Number Hidden Placeholder" hidden="1">
            <a:extLst>
              <a:ext uri="{FF2B5EF4-FFF2-40B4-BE49-F238E27FC236}">
                <a16:creationId xmlns:a16="http://schemas.microsoft.com/office/drawing/2014/main" id="{E0AF0939-DBC9-9A5A-27EB-552A1FC12FC3}"/>
              </a:ext>
            </a:extLst>
          </p:cNvPr>
          <p:cNvSpPr>
            <a:spLocks noGrp="1" noChangeArrowheads="1"/>
          </p:cNvSpPr>
          <p:nvPr>
            <p:ph type="sldNum" sz="quarter" idx="4"/>
          </p:nvPr>
        </p:nvSpPr>
        <p:spPr bwMode="auto">
          <a:xfrm>
            <a:off x="12560300" y="7156450"/>
            <a:ext cx="277813" cy="163513"/>
          </a:xfrm>
          <a:prstGeom prst="rect">
            <a:avLst/>
          </a:prstGeom>
          <a:noFill/>
          <a:ln>
            <a:noFill/>
          </a:ln>
        </p:spPr>
        <p:txBody>
          <a:bodyPr vert="horz" wrap="square" lIns="0" tIns="0" rIns="0" bIns="0" numCol="1" anchor="b" anchorCtr="0" compatLnSpc="1">
            <a:prstTxWarp prst="textNoShape">
              <a:avLst/>
            </a:prstTxWarp>
          </a:bodyPr>
          <a:lstStyle>
            <a:lvl1pPr algn="r" eaLnBrk="1" hangingPunct="1">
              <a:defRPr sz="800" smtClean="0"/>
            </a:lvl1pPr>
          </a:lstStyle>
          <a:p>
            <a:pPr>
              <a:defRPr/>
            </a:pPr>
            <a:fld id="{305AC62B-D769-43C7-B0ED-8F4B903DA5B7}" type="slidenum">
              <a:rPr lang="en-GB" altLang="da-DK"/>
              <a:pPr>
                <a:defRPr/>
              </a:pPr>
              <a:t>‹#›</a:t>
            </a:fld>
            <a:endParaRPr lang="en-GB" altLang="da-DK"/>
          </a:p>
        </p:txBody>
      </p:sp>
      <p:graphicFrame>
        <p:nvGraphicFramePr>
          <p:cNvPr id="1027" name="Object 6" hidden="1">
            <a:extLst>
              <a:ext uri="{FF2B5EF4-FFF2-40B4-BE49-F238E27FC236}">
                <a16:creationId xmlns:a16="http://schemas.microsoft.com/office/drawing/2014/main" id="{5D49DA72-A311-5493-E93A-8AC267683C3D}"/>
              </a:ext>
            </a:extLst>
          </p:cNvPr>
          <p:cNvGraphicFramePr>
            <a:graphicFrameLocks noChangeAspect="1"/>
          </p:cNvGraphicFramePr>
          <p:nvPr>
            <p:custDataLst>
              <p:tags r:id="rId16"/>
            </p:custDataLst>
          </p:nvPr>
        </p:nvGraphicFramePr>
        <p:xfrm>
          <a:off x="1588" y="1588"/>
          <a:ext cx="3175" cy="1587"/>
        </p:xfrm>
        <a:graphic>
          <a:graphicData uri="http://schemas.openxmlformats.org/presentationml/2006/ole">
            <mc:AlternateContent xmlns:mc="http://schemas.openxmlformats.org/markup-compatibility/2006">
              <mc:Choice xmlns:v="urn:schemas-microsoft-com:vml" Requires="v">
                <p:oleObj name="think-cell Slide" r:id="rId18" imgW="360" imgH="360" progId="TCLayout.ActiveDocument.1">
                  <p:embed/>
                </p:oleObj>
              </mc:Choice>
              <mc:Fallback>
                <p:oleObj name="think-cell Slide" r:id="rId18" imgW="360" imgH="360" progId="TCLayout.ActiveDocument.1">
                  <p:embed/>
                  <p:pic>
                    <p:nvPicPr>
                      <p:cNvPr id="1027" name="Object 6" hidden="1">
                        <a:extLst>
                          <a:ext uri="{FF2B5EF4-FFF2-40B4-BE49-F238E27FC236}">
                            <a16:creationId xmlns:a16="http://schemas.microsoft.com/office/drawing/2014/main" id="{5D49DA72-A311-5493-E93A-8AC267683C3D}"/>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588" y="1588"/>
                        <a:ext cx="3175"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Rektangel 3" hidden="1">
            <a:extLst>
              <a:ext uri="{FF2B5EF4-FFF2-40B4-BE49-F238E27FC236}">
                <a16:creationId xmlns:a16="http://schemas.microsoft.com/office/drawing/2014/main" id="{D5B44513-0CAD-05D0-DCA3-07E28BAB5DF6}"/>
              </a:ext>
            </a:extLst>
          </p:cNvPr>
          <p:cNvSpPr/>
          <p:nvPr>
            <p:custDataLst>
              <p:tags r:id="rId1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defTabSz="914305" eaLnBrk="1" fontAlgn="auto" hangingPunct="1">
              <a:spcBef>
                <a:spcPts val="0"/>
              </a:spcBef>
              <a:spcAft>
                <a:spcPts val="0"/>
              </a:spcAft>
              <a:defRPr/>
            </a:pPr>
            <a:endParaRPr lang="en-US" sz="1633" err="1">
              <a:latin typeface="Arial Black" panose="020B0A04020102020204" pitchFamily="34" charset="0"/>
              <a:ea typeface="+mj-ea"/>
              <a:cs typeface="+mj-cs"/>
              <a:sym typeface="Arial Black" panose="020B0A04020102020204" pitchFamily="34" charset="0"/>
            </a:endParaRPr>
          </a:p>
        </p:txBody>
      </p:sp>
      <p:sp>
        <p:nvSpPr>
          <p:cNvPr id="1029" name="Title Placeholder 1">
            <a:extLst>
              <a:ext uri="{FF2B5EF4-FFF2-40B4-BE49-F238E27FC236}">
                <a16:creationId xmlns:a16="http://schemas.microsoft.com/office/drawing/2014/main" id="{11D8453E-1323-A90A-5C73-A6E76B7ABF16}"/>
              </a:ext>
            </a:extLst>
          </p:cNvPr>
          <p:cNvSpPr>
            <a:spLocks noGrp="1" noChangeArrowheads="1"/>
          </p:cNvSpPr>
          <p:nvPr>
            <p:ph type="title"/>
          </p:nvPr>
        </p:nvSpPr>
        <p:spPr bwMode="auto">
          <a:xfrm>
            <a:off x="611188" y="201613"/>
            <a:ext cx="122174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GB" altLang="da-DK" dirty="0"/>
              <a:t>Headline = conclusion of the slide</a:t>
            </a:r>
          </a:p>
        </p:txBody>
      </p:sp>
      <p:sp>
        <p:nvSpPr>
          <p:cNvPr id="1030" name="Footer Placeholder 6">
            <a:extLst>
              <a:ext uri="{FF2B5EF4-FFF2-40B4-BE49-F238E27FC236}">
                <a16:creationId xmlns:a16="http://schemas.microsoft.com/office/drawing/2014/main" id="{114755D1-9752-F005-F545-A0007969A0AE}"/>
              </a:ext>
            </a:extLst>
          </p:cNvPr>
          <p:cNvSpPr>
            <a:spLocks noGrp="1" noChangeArrowheads="1"/>
          </p:cNvSpPr>
          <p:nvPr>
            <p:ph type="ftr" sz="quarter" idx="3"/>
          </p:nvPr>
        </p:nvSpPr>
        <p:spPr bwMode="auto">
          <a:xfrm>
            <a:off x="8559800" y="7153275"/>
            <a:ext cx="2682875" cy="166688"/>
          </a:xfrm>
          <a:prstGeom prst="rect">
            <a:avLst/>
          </a:prstGeom>
          <a:noFill/>
          <a:ln>
            <a:noFill/>
          </a:ln>
        </p:spPr>
        <p:txBody>
          <a:bodyPr vert="horz" wrap="square" lIns="0" tIns="0" rIns="0" bIns="0" numCol="1" anchor="b" anchorCtr="0" compatLnSpc="1">
            <a:prstTxWarp prst="textNoShape">
              <a:avLst/>
            </a:prstTxWarp>
          </a:bodyPr>
          <a:lstStyle>
            <a:lvl1pPr algn="r" eaLnBrk="1" hangingPunct="1">
              <a:defRPr sz="800"/>
            </a:lvl1pPr>
          </a:lstStyle>
          <a:p>
            <a:pPr>
              <a:defRPr/>
            </a:pPr>
            <a:endParaRPr lang="en-GB" altLang="da-DK"/>
          </a:p>
        </p:txBody>
      </p:sp>
      <p:pic>
        <p:nvPicPr>
          <p:cNvPr id="1031" name="Picture 10">
            <a:extLst>
              <a:ext uri="{FF2B5EF4-FFF2-40B4-BE49-F238E27FC236}">
                <a16:creationId xmlns:a16="http://schemas.microsoft.com/office/drawing/2014/main" id="{5681F468-4468-B94F-6AAA-6CD01CDB2CDB}"/>
              </a:ext>
            </a:extLst>
          </p:cNvPr>
          <p:cNvPicPr>
            <a:picLocks noChangeArrowheads="1"/>
          </p:cNvPicPr>
          <p:nvPr/>
        </p:nvPicPr>
        <p:blipFill>
          <a:blip r:embed="rId20">
            <a:extLst>
              <a:ext uri="{28A0092B-C50C-407E-A947-70E740481C1C}">
                <a14:useLocalDpi xmlns:a14="http://schemas.microsoft.com/office/drawing/2010/main" val="0"/>
              </a:ext>
            </a:extLst>
          </a:blip>
          <a:srcRect t="59027"/>
          <a:stretch>
            <a:fillRect/>
          </a:stretch>
        </p:blipFill>
        <p:spPr bwMode="auto">
          <a:xfrm>
            <a:off x="11644313" y="71183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a:extLst>
              <a:ext uri="{FF2B5EF4-FFF2-40B4-BE49-F238E27FC236}">
                <a16:creationId xmlns:a16="http://schemas.microsoft.com/office/drawing/2014/main" id="{B63C156D-4D41-0326-127D-118016C4A33A}"/>
              </a:ext>
            </a:extLst>
          </p:cNvPr>
          <p:cNvSpPr>
            <a:spLocks noGrp="1"/>
          </p:cNvSpPr>
          <p:nvPr>
            <p:ph type="body" idx="1"/>
          </p:nvPr>
        </p:nvSpPr>
        <p:spPr>
          <a:xfrm>
            <a:off x="611188" y="1692275"/>
            <a:ext cx="12220575" cy="5143500"/>
          </a:xfrm>
          <a:prstGeom prst="rect">
            <a:avLst/>
          </a:prstGeom>
        </p:spPr>
        <p:txBody>
          <a:bodyPr vert="horz" lIns="0" tIns="0" rIns="0" bIns="0" rtlCol="0">
            <a:normAutofit/>
          </a:bodyPr>
          <a:lstStyle/>
          <a:p>
            <a:pPr lvl="0"/>
            <a:r>
              <a:rPr lang="en-GB" dirty="0"/>
              <a:t>Click to edit Master text styles</a:t>
            </a:r>
          </a:p>
          <a:p>
            <a:pPr lvl="1"/>
            <a:r>
              <a:rPr lang="en-GB" dirty="0"/>
              <a:t>First level</a:t>
            </a:r>
          </a:p>
          <a:p>
            <a:pPr lvl="2"/>
            <a:r>
              <a:rPr lang="en-GB" dirty="0"/>
              <a:t>Second level</a:t>
            </a:r>
          </a:p>
          <a:p>
            <a:pPr lvl="3"/>
            <a:r>
              <a:rPr lang="en-GB" dirty="0"/>
              <a:t>Third level</a:t>
            </a:r>
          </a:p>
          <a:p>
            <a:pPr lvl="4"/>
            <a:r>
              <a:rPr lang="en-GB" dirty="0"/>
              <a:t>Forth level</a:t>
            </a:r>
          </a:p>
          <a:p>
            <a:pPr lvl="5"/>
            <a:r>
              <a:rPr lang="en-GB" dirty="0"/>
              <a:t>Fifth level</a:t>
            </a:r>
          </a:p>
          <a:p>
            <a:pPr lvl="6"/>
            <a:r>
              <a:rPr lang="en-GB" dirty="0"/>
              <a:t>Sixth level</a:t>
            </a:r>
          </a:p>
          <a:p>
            <a:pPr lvl="7"/>
            <a:r>
              <a:rPr lang="en-GB"/>
              <a:t>Seventh level</a:t>
            </a:r>
            <a:endParaRPr lang="en-GB" dirty="0"/>
          </a:p>
        </p:txBody>
      </p:sp>
      <p:sp>
        <p:nvSpPr>
          <p:cNvPr id="1033" name="Slide Number Text Box">
            <a:extLst>
              <a:ext uri="{FF2B5EF4-FFF2-40B4-BE49-F238E27FC236}">
                <a16:creationId xmlns:a16="http://schemas.microsoft.com/office/drawing/2014/main" id="{C72223DB-9FD6-A37F-289B-0F915DDFB7C0}"/>
              </a:ext>
            </a:extLst>
          </p:cNvPr>
          <p:cNvSpPr txBox="1">
            <a:spLocks noChangeArrowheads="1"/>
          </p:cNvSpPr>
          <p:nvPr/>
        </p:nvSpPr>
        <p:spPr bwMode="auto">
          <a:xfrm>
            <a:off x="12560300" y="7156450"/>
            <a:ext cx="277813" cy="163513"/>
          </a:xfrm>
          <a:prstGeom prst="rect">
            <a:avLst/>
          </a:prstGeom>
          <a:noFill/>
          <a:ln>
            <a:noFill/>
          </a:ln>
        </p:spPr>
        <p:txBody>
          <a:bodyPr lIns="0" tIns="0" rIns="0" bIns="0" anchor="b"/>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912813" fontAlgn="base">
              <a:spcBef>
                <a:spcPct val="0"/>
              </a:spcBef>
              <a:spcAft>
                <a:spcPct val="0"/>
              </a:spcAft>
              <a:defRPr>
                <a:solidFill>
                  <a:schemeClr val="tx1"/>
                </a:solidFill>
                <a:latin typeface="Century Gothic" panose="020B0502020202020204" pitchFamily="34" charset="0"/>
              </a:defRPr>
            </a:lvl6pPr>
            <a:lvl7pPr marL="2971800" indent="-228600" defTabSz="912813" fontAlgn="base">
              <a:spcBef>
                <a:spcPct val="0"/>
              </a:spcBef>
              <a:spcAft>
                <a:spcPct val="0"/>
              </a:spcAft>
              <a:defRPr>
                <a:solidFill>
                  <a:schemeClr val="tx1"/>
                </a:solidFill>
                <a:latin typeface="Century Gothic" panose="020B0502020202020204" pitchFamily="34" charset="0"/>
              </a:defRPr>
            </a:lvl7pPr>
            <a:lvl8pPr marL="3429000" indent="-228600" defTabSz="912813" fontAlgn="base">
              <a:spcBef>
                <a:spcPct val="0"/>
              </a:spcBef>
              <a:spcAft>
                <a:spcPct val="0"/>
              </a:spcAft>
              <a:defRPr>
                <a:solidFill>
                  <a:schemeClr val="tx1"/>
                </a:solidFill>
                <a:latin typeface="Century Gothic" panose="020B0502020202020204" pitchFamily="34" charset="0"/>
              </a:defRPr>
            </a:lvl8pPr>
            <a:lvl9pPr marL="3886200" indent="-228600" defTabSz="912813" fontAlgn="base">
              <a:spcBef>
                <a:spcPct val="0"/>
              </a:spcBef>
              <a:spcAft>
                <a:spcPct val="0"/>
              </a:spcAft>
              <a:defRPr>
                <a:solidFill>
                  <a:schemeClr val="tx1"/>
                </a:solidFill>
                <a:latin typeface="Century Gothic" panose="020B0502020202020204" pitchFamily="34" charset="0"/>
              </a:defRPr>
            </a:lvl9pPr>
          </a:lstStyle>
          <a:p>
            <a:pPr algn="r" eaLnBrk="1" hangingPunct="1">
              <a:defRPr/>
            </a:pPr>
            <a:fld id="{67BA9319-48DD-425D-96BD-A91CA0489C14}" type="slidenum">
              <a:rPr lang="en-GB" altLang="da-DK" sz="800" smtClean="0"/>
              <a:pPr algn="r" eaLnBrk="1" hangingPunct="1">
                <a:defRPr/>
              </a:pPr>
              <a:t>‹#›</a:t>
            </a:fld>
            <a:endParaRPr lang="en-GB" altLang="da-DK" sz="800"/>
          </a:p>
        </p:txBody>
      </p:sp>
    </p:spTree>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1" r:id="rId12"/>
    <p:sldLayoutId id="2147483902" r:id="rId13"/>
    <p:sldLayoutId id="2147483903" r:id="rId14"/>
  </p:sldLayoutIdLst>
  <p:hf sldNum="0" hdr="0" ftr="0"/>
  <p:txStyles>
    <p:titleStyle>
      <a:lvl1pPr algn="l" defTabSz="727075" rtl="0" eaLnBrk="1" fontAlgn="base" hangingPunct="1">
        <a:lnSpc>
          <a:spcPct val="90000"/>
        </a:lnSpc>
        <a:spcBef>
          <a:spcPct val="0"/>
        </a:spcBef>
        <a:spcAft>
          <a:spcPct val="0"/>
        </a:spcAft>
        <a:defRPr lang="en-GB" sz="2400" b="1" kern="1200" dirty="0">
          <a:solidFill>
            <a:schemeClr val="accent1"/>
          </a:solidFill>
          <a:latin typeface="+mj-lt"/>
          <a:ea typeface="+mj-ea"/>
          <a:cs typeface="+mj-cs"/>
        </a:defRPr>
      </a:lvl1pPr>
      <a:lvl2pPr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2pPr>
      <a:lvl3pPr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3pPr>
      <a:lvl4pPr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4pPr>
      <a:lvl5pPr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5pPr>
      <a:lvl6pPr marL="457200"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6pPr>
      <a:lvl7pPr marL="914400"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7pPr>
      <a:lvl8pPr marL="1371600"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8pPr>
      <a:lvl9pPr marL="1828800" algn="l" defTabSz="727075" rtl="0" eaLnBrk="1" fontAlgn="base" hangingPunct="1">
        <a:lnSpc>
          <a:spcPct val="90000"/>
        </a:lnSpc>
        <a:spcBef>
          <a:spcPct val="0"/>
        </a:spcBef>
        <a:spcAft>
          <a:spcPct val="0"/>
        </a:spcAft>
        <a:defRPr sz="2400" b="1">
          <a:solidFill>
            <a:schemeClr val="accent1"/>
          </a:solidFill>
          <a:latin typeface="Arial Black" panose="020B0A04020102020204" pitchFamily="34" charset="0"/>
        </a:defRPr>
      </a:lvl9pPr>
    </p:titleStyle>
    <p:bodyStyle>
      <a:lvl1pPr algn="l" defTabSz="727075" rtl="0" eaLnBrk="1" fontAlgn="base" hangingPunct="1">
        <a:spcBef>
          <a:spcPct val="0"/>
        </a:spcBef>
        <a:spcAft>
          <a:spcPts val="550"/>
        </a:spcAft>
        <a:buFont typeface="Arial" panose="020B0604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1pPr>
      <a:lvl2pPr marL="153988" indent="-153988" algn="l" defTabSz="727075" rtl="0" eaLnBrk="1" fontAlgn="base" hangingPunct="1">
        <a:spcBef>
          <a:spcPct val="0"/>
        </a:spcBef>
        <a:spcAft>
          <a:spcPts val="550"/>
        </a:spcAft>
        <a:buFont typeface="Arial" panose="020B0604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2pPr>
      <a:lvl3pPr marL="323850" indent="-153988" algn="l" defTabSz="727075" rtl="0" eaLnBrk="1" fontAlgn="base" hangingPunct="1">
        <a:spcBef>
          <a:spcPct val="0"/>
        </a:spcBef>
        <a:spcAft>
          <a:spcPts val="550"/>
        </a:spcAft>
        <a:buFont typeface="Century Gothic" panose="020B0502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3pPr>
      <a:lvl4pPr marL="485775" indent="-153988" algn="l" defTabSz="727075" rtl="0" eaLnBrk="1" fontAlgn="base" hangingPunct="1">
        <a:spcBef>
          <a:spcPct val="0"/>
        </a:spcBef>
        <a:spcAft>
          <a:spcPts val="550"/>
        </a:spcAft>
        <a:buSzPct val="100000"/>
        <a:buFont typeface="Arial" panose="020B0604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4pPr>
      <a:lvl5pPr marL="501650" indent="-171450" algn="l" defTabSz="727075" rtl="0" eaLnBrk="1" fontAlgn="base" hangingPunct="1">
        <a:spcBef>
          <a:spcPct val="0"/>
        </a:spcBef>
        <a:spcAft>
          <a:spcPts val="550"/>
        </a:spcAft>
        <a:buFont typeface="Arial" panose="020B0604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5pPr>
      <a:lvl6pPr marL="486000" indent="-154800" algn="l" defTabSz="727529" rtl="0" eaLnBrk="1" latinLnBrk="0" hangingPunct="1">
        <a:lnSpc>
          <a:spcPct val="100000"/>
        </a:lnSpc>
        <a:spcBef>
          <a:spcPts val="0"/>
        </a:spcBef>
        <a:spcAft>
          <a:spcPts val="544"/>
        </a:spcAft>
        <a:buFont typeface="Arial" panose="020B0604020202020204" pitchFamily="34" charset="0"/>
        <a:buChar char="•"/>
        <a:defRPr sz="1200" kern="1200" cap="none">
          <a:solidFill>
            <a:schemeClr val="tx1"/>
          </a:solidFill>
          <a:latin typeface="+mn-lt"/>
          <a:ea typeface="+mn-ea"/>
          <a:cs typeface="+mn-cs"/>
        </a:defRPr>
      </a:lvl6pPr>
      <a:lvl7pPr marL="486000" indent="-154800" algn="l" defTabSz="727529" rtl="0" eaLnBrk="1" latinLnBrk="0" hangingPunct="1">
        <a:lnSpc>
          <a:spcPct val="100000"/>
        </a:lnSpc>
        <a:spcBef>
          <a:spcPts val="0"/>
        </a:spcBef>
        <a:spcAft>
          <a:spcPts val="544"/>
        </a:spcAft>
        <a:buFont typeface="Arial" panose="020B0604020202020204" pitchFamily="34" charset="0"/>
        <a:buChar char="•"/>
        <a:defRPr sz="1200" kern="1200" cap="none" baseline="0">
          <a:solidFill>
            <a:schemeClr val="tx1"/>
          </a:solidFill>
          <a:latin typeface="+mn-lt"/>
          <a:ea typeface="+mn-ea"/>
          <a:cs typeface="+mn-cs"/>
        </a:defRPr>
      </a:lvl7pPr>
      <a:lvl8pPr marL="486000" indent="-154800" algn="l" defTabSz="727529" rtl="0" eaLnBrk="1" latinLnBrk="0" hangingPunct="1">
        <a:lnSpc>
          <a:spcPct val="100000"/>
        </a:lnSpc>
        <a:spcBef>
          <a:spcPts val="0"/>
        </a:spcBef>
        <a:spcAft>
          <a:spcPts val="544"/>
        </a:spcAft>
        <a:buFont typeface="Arial" panose="020B0604020202020204" pitchFamily="34" charset="0"/>
        <a:buChar char="•"/>
        <a:defRPr sz="1200" kern="1200" cap="none">
          <a:solidFill>
            <a:schemeClr val="tx1"/>
          </a:solidFill>
          <a:latin typeface="+mn-lt"/>
          <a:ea typeface="+mn-ea"/>
          <a:cs typeface="+mn-cs"/>
        </a:defRPr>
      </a:lvl8pPr>
      <a:lvl9pPr marL="649522" indent="-234750" algn="l" defTabSz="727529" rtl="0" eaLnBrk="1" latinLnBrk="0" hangingPunct="1">
        <a:lnSpc>
          <a:spcPct val="100000"/>
        </a:lnSpc>
        <a:spcBef>
          <a:spcPts val="0"/>
        </a:spcBef>
        <a:spcAft>
          <a:spcPts val="544"/>
        </a:spcAft>
        <a:buFont typeface="Georgia" panose="02040502050405020303" pitchFamily="18" charset="0"/>
        <a:buChar char="−"/>
        <a:defRPr sz="1814" kern="1200" cap="none">
          <a:solidFill>
            <a:schemeClr val="tx1"/>
          </a:solidFill>
          <a:latin typeface="Georgia" panose="02040502050405020303" pitchFamily="18" charset="0"/>
          <a:ea typeface="+mn-ea"/>
          <a:cs typeface="+mn-cs"/>
        </a:defRPr>
      </a:lvl9pPr>
    </p:bodyStyle>
    <p:otherStyle>
      <a:defPPr>
        <a:defRPr lang="en-US"/>
      </a:defPPr>
      <a:lvl1pPr marL="0" algn="l" defTabSz="727529" rtl="0" eaLnBrk="1" latinLnBrk="0" hangingPunct="1">
        <a:defRPr sz="1432" kern="1200">
          <a:solidFill>
            <a:schemeClr val="tx1"/>
          </a:solidFill>
          <a:latin typeface="+mn-lt"/>
          <a:ea typeface="+mn-ea"/>
          <a:cs typeface="+mn-cs"/>
        </a:defRPr>
      </a:lvl1pPr>
      <a:lvl2pPr marL="363764" algn="l" defTabSz="727529" rtl="0" eaLnBrk="1" latinLnBrk="0" hangingPunct="1">
        <a:defRPr sz="1432" kern="1200">
          <a:solidFill>
            <a:schemeClr val="tx1"/>
          </a:solidFill>
          <a:latin typeface="+mn-lt"/>
          <a:ea typeface="+mn-ea"/>
          <a:cs typeface="+mn-cs"/>
        </a:defRPr>
      </a:lvl2pPr>
      <a:lvl3pPr marL="727529" algn="l" defTabSz="727529" rtl="0" eaLnBrk="1" latinLnBrk="0" hangingPunct="1">
        <a:defRPr sz="1432" kern="1200">
          <a:solidFill>
            <a:schemeClr val="tx1"/>
          </a:solidFill>
          <a:latin typeface="+mn-lt"/>
          <a:ea typeface="+mn-ea"/>
          <a:cs typeface="+mn-cs"/>
        </a:defRPr>
      </a:lvl3pPr>
      <a:lvl4pPr marL="1091293" algn="l" defTabSz="727529" rtl="0" eaLnBrk="1" latinLnBrk="0" hangingPunct="1">
        <a:defRPr sz="1432" kern="1200">
          <a:solidFill>
            <a:schemeClr val="tx1"/>
          </a:solidFill>
          <a:latin typeface="+mn-lt"/>
          <a:ea typeface="+mn-ea"/>
          <a:cs typeface="+mn-cs"/>
        </a:defRPr>
      </a:lvl4pPr>
      <a:lvl5pPr marL="1455056" algn="l" defTabSz="727529" rtl="0" eaLnBrk="1" latinLnBrk="0" hangingPunct="1">
        <a:defRPr sz="1432" kern="1200">
          <a:solidFill>
            <a:schemeClr val="tx1"/>
          </a:solidFill>
          <a:latin typeface="+mn-lt"/>
          <a:ea typeface="+mn-ea"/>
          <a:cs typeface="+mn-cs"/>
        </a:defRPr>
      </a:lvl5pPr>
      <a:lvl6pPr marL="1818822" algn="l" defTabSz="727529" rtl="0" eaLnBrk="1" latinLnBrk="0" hangingPunct="1">
        <a:defRPr sz="1432" kern="1200">
          <a:solidFill>
            <a:schemeClr val="tx1"/>
          </a:solidFill>
          <a:latin typeface="+mn-lt"/>
          <a:ea typeface="+mn-ea"/>
          <a:cs typeface="+mn-cs"/>
        </a:defRPr>
      </a:lvl6pPr>
      <a:lvl7pPr marL="2182585" algn="l" defTabSz="727529" rtl="0" eaLnBrk="1" latinLnBrk="0" hangingPunct="1">
        <a:defRPr sz="1432" kern="1200">
          <a:solidFill>
            <a:schemeClr val="tx1"/>
          </a:solidFill>
          <a:latin typeface="+mn-lt"/>
          <a:ea typeface="+mn-ea"/>
          <a:cs typeface="+mn-cs"/>
        </a:defRPr>
      </a:lvl7pPr>
      <a:lvl8pPr marL="2546350" algn="l" defTabSz="727529" rtl="0" eaLnBrk="1" latinLnBrk="0" hangingPunct="1">
        <a:defRPr sz="1432" kern="1200">
          <a:solidFill>
            <a:schemeClr val="tx1"/>
          </a:solidFill>
          <a:latin typeface="+mn-lt"/>
          <a:ea typeface="+mn-ea"/>
          <a:cs typeface="+mn-cs"/>
        </a:defRPr>
      </a:lvl8pPr>
      <a:lvl9pPr marL="2910113" algn="l" defTabSz="727529" rtl="0" eaLnBrk="1" latinLnBrk="0" hangingPunct="1">
        <a:defRPr sz="143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5" userDrawn="1">
          <p15:clr>
            <a:srgbClr val="A4A3A4"/>
          </p15:clr>
        </p15:guide>
        <p15:guide id="2" pos="377" userDrawn="1">
          <p15:clr>
            <a:srgbClr val="F26B43"/>
          </p15:clr>
        </p15:guide>
        <p15:guide id="3" pos="2889" userDrawn="1">
          <p15:clr>
            <a:srgbClr val="F26B43"/>
          </p15:clr>
        </p15:guide>
        <p15:guide id="4" pos="2976" userDrawn="1">
          <p15:clr>
            <a:srgbClr val="F26B43"/>
          </p15:clr>
        </p15:guide>
        <p15:guide id="5" pos="5487" userDrawn="1">
          <p15:clr>
            <a:srgbClr val="F26B43"/>
          </p15:clr>
        </p15:guide>
        <p15:guide id="6" pos="5576" userDrawn="1">
          <p15:clr>
            <a:srgbClr val="F26B43"/>
          </p15:clr>
        </p15:guide>
        <p15:guide id="7" pos="8089" userDrawn="1">
          <p15:clr>
            <a:srgbClr val="F26B43"/>
          </p15:clr>
        </p15:guide>
        <p15:guide id="8" orient="horz" pos="2086" userDrawn="1">
          <p15:clr>
            <a:srgbClr val="F26B43"/>
          </p15:clr>
        </p15:guide>
        <p15:guide id="9" orient="horz" pos="1064" userDrawn="1">
          <p15:clr>
            <a:srgbClr val="F26B43"/>
          </p15:clr>
        </p15:guide>
        <p15:guide id="10" orient="horz" pos="2177" userDrawn="1">
          <p15:clr>
            <a:srgbClr val="F26B43"/>
          </p15:clr>
        </p15:guide>
        <p15:guide id="11" orient="horz" pos="3197" userDrawn="1">
          <p15:clr>
            <a:srgbClr val="F26B43"/>
          </p15:clr>
        </p15:guide>
        <p15:guide id="12" orient="horz" pos="3288" userDrawn="1">
          <p15:clr>
            <a:srgbClr val="F26B43"/>
          </p15:clr>
        </p15:guide>
        <p15:guide id="13" orient="horz" pos="4313"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oleObject" Target="../embeddings/oleObject11.bin"/><Relationship Id="rId7" Type="http://schemas.openxmlformats.org/officeDocument/2006/relationships/hyperlink" Target="http://www.copenhageneconomics.com/" TargetMode="External"/><Relationship Id="rId2" Type="http://schemas.openxmlformats.org/officeDocument/2006/relationships/slideLayout" Target="../slideLayouts/slideLayout5.xml"/><Relationship Id="rId1" Type="http://schemas.openxmlformats.org/officeDocument/2006/relationships/tags" Target="../tags/tag2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think-cell data - do not delete" hidden="1">
            <a:extLst>
              <a:ext uri="{FF2B5EF4-FFF2-40B4-BE49-F238E27FC236}">
                <a16:creationId xmlns:a16="http://schemas.microsoft.com/office/drawing/2014/main" id="{1FAEED9D-E9B3-1450-D9FF-494D31486A19}"/>
              </a:ext>
            </a:extLst>
          </p:cNvPr>
          <p:cNvGraphicFramePr>
            <a:graphicFrameLocks noChangeAspect="1"/>
          </p:cNvGraphicFramePr>
          <p:nvPr>
            <p:custDataLst>
              <p:tags r:id="rId1"/>
            </p:custDataLst>
            <p:extLst>
              <p:ext uri="{D42A27DB-BD31-4B8C-83A1-F6EECF244321}">
                <p14:modId xmlns:p14="http://schemas.microsoft.com/office/powerpoint/2010/main" val="478025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24" name="think-cell data - do not delete" hidden="1">
                        <a:extLst>
                          <a:ext uri="{FF2B5EF4-FFF2-40B4-BE49-F238E27FC236}">
                            <a16:creationId xmlns:a16="http://schemas.microsoft.com/office/drawing/2014/main" id="{1FAEED9D-E9B3-1450-D9FF-494D31486A1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6" name="Group 2">
            <a:extLst>
              <a:ext uri="{FF2B5EF4-FFF2-40B4-BE49-F238E27FC236}">
                <a16:creationId xmlns:a16="http://schemas.microsoft.com/office/drawing/2014/main" id="{6DD2FE90-0B9B-5EEE-BE76-10846F2C5D3E}"/>
              </a:ext>
            </a:extLst>
          </p:cNvPr>
          <p:cNvGrpSpPr/>
          <p:nvPr/>
        </p:nvGrpSpPr>
        <p:grpSpPr>
          <a:xfrm>
            <a:off x="-1" y="0"/>
            <a:ext cx="13439775" cy="7559674"/>
            <a:chOff x="0" y="0"/>
            <a:chExt cx="1761067" cy="2709333"/>
          </a:xfrm>
        </p:grpSpPr>
        <p:sp>
          <p:nvSpPr>
            <p:cNvPr id="7" name="Freeform 3">
              <a:extLst>
                <a:ext uri="{FF2B5EF4-FFF2-40B4-BE49-F238E27FC236}">
                  <a16:creationId xmlns:a16="http://schemas.microsoft.com/office/drawing/2014/main" id="{F16D0FBD-CCE2-F424-60C5-6807CA061573}"/>
                </a:ext>
              </a:extLst>
            </p:cNvPr>
            <p:cNvSpPr/>
            <p:nvPr/>
          </p:nvSpPr>
          <p:spPr>
            <a:xfrm>
              <a:off x="0" y="0"/>
              <a:ext cx="1761067" cy="2709333"/>
            </a:xfrm>
            <a:custGeom>
              <a:avLst/>
              <a:gdLst/>
              <a:ahLst/>
              <a:cxnLst/>
              <a:rect l="l" t="t" r="r" b="b"/>
              <a:pathLst>
                <a:path w="1761067" h="2709333">
                  <a:moveTo>
                    <a:pt x="0" y="0"/>
                  </a:moveTo>
                  <a:lnTo>
                    <a:pt x="1761067" y="0"/>
                  </a:lnTo>
                  <a:lnTo>
                    <a:pt x="1761067" y="2709333"/>
                  </a:lnTo>
                  <a:lnTo>
                    <a:pt x="0" y="2709333"/>
                  </a:lnTo>
                  <a:close/>
                </a:path>
              </a:pathLst>
            </a:custGeom>
            <a:solidFill>
              <a:srgbClr val="016C98"/>
            </a:solidFill>
          </p:spPr>
          <p:txBody>
            <a:bodyPr/>
            <a:lstStyle/>
            <a:p>
              <a:endParaRPr lang="en-GB" dirty="0"/>
            </a:p>
          </p:txBody>
        </p:sp>
        <p:sp>
          <p:nvSpPr>
            <p:cNvPr id="8" name="TextBox 4">
              <a:extLst>
                <a:ext uri="{FF2B5EF4-FFF2-40B4-BE49-F238E27FC236}">
                  <a16:creationId xmlns:a16="http://schemas.microsoft.com/office/drawing/2014/main" id="{0126562A-4EF6-69DD-5C46-D0BFEC45C3FF}"/>
                </a:ext>
              </a:extLst>
            </p:cNvPr>
            <p:cNvSpPr txBox="1"/>
            <p:nvPr/>
          </p:nvSpPr>
          <p:spPr>
            <a:xfrm>
              <a:off x="0" y="-38100"/>
              <a:ext cx="1761067" cy="2747433"/>
            </a:xfrm>
            <a:prstGeom prst="rect">
              <a:avLst/>
            </a:prstGeom>
          </p:spPr>
          <p:txBody>
            <a:bodyPr lIns="37332" tIns="37332" rIns="37332" bIns="37332" rtlCol="0" anchor="ctr"/>
            <a:lstStyle/>
            <a:p>
              <a:pPr algn="ctr">
                <a:lnSpc>
                  <a:spcPts val="2480"/>
                </a:lnSpc>
              </a:pPr>
              <a:endParaRPr lang="en-GB" dirty="0"/>
            </a:p>
          </p:txBody>
        </p:sp>
      </p:grpSp>
      <p:sp>
        <p:nvSpPr>
          <p:cNvPr id="9" name="Freeform 5">
            <a:extLst>
              <a:ext uri="{FF2B5EF4-FFF2-40B4-BE49-F238E27FC236}">
                <a16:creationId xmlns:a16="http://schemas.microsoft.com/office/drawing/2014/main" id="{056F88DC-1114-0DB9-19E7-5091E5D888FC}"/>
              </a:ext>
            </a:extLst>
          </p:cNvPr>
          <p:cNvSpPr/>
          <p:nvPr/>
        </p:nvSpPr>
        <p:spPr>
          <a:xfrm flipH="1">
            <a:off x="-1" y="1"/>
            <a:ext cx="13439768" cy="7559674"/>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5">
              <a:extLst>
                <a:ext uri="{96DAC541-7B7A-43D3-8B79-37D633B846F1}">
                  <asvg:svgBlip xmlns:asvg="http://schemas.microsoft.com/office/drawing/2016/SVG/main" r:embed="rId6"/>
                </a:ext>
              </a:extLst>
            </a:blip>
            <a:stretch>
              <a:fillRect l="1" r="-215216"/>
            </a:stretch>
          </a:blipFill>
        </p:spPr>
        <p:txBody>
          <a:bodyPr/>
          <a:lstStyle/>
          <a:p>
            <a:endParaRPr lang="en-GB" dirty="0"/>
          </a:p>
        </p:txBody>
      </p:sp>
      <p:sp>
        <p:nvSpPr>
          <p:cNvPr id="10" name="Text Placeholder 10">
            <a:extLst>
              <a:ext uri="{FF2B5EF4-FFF2-40B4-BE49-F238E27FC236}">
                <a16:creationId xmlns:a16="http://schemas.microsoft.com/office/drawing/2014/main" id="{99493629-2F21-66AA-2AC4-7A1918D27D6C}"/>
              </a:ext>
            </a:extLst>
          </p:cNvPr>
          <p:cNvSpPr>
            <a:spLocks noGrp="1"/>
          </p:cNvSpPr>
          <p:nvPr>
            <p:ph type="body" sz="quarter" idx="21" hasCustomPrompt="1"/>
          </p:nvPr>
        </p:nvSpPr>
        <p:spPr>
          <a:xfrm>
            <a:off x="617867" y="6370189"/>
            <a:ext cx="5316675" cy="513372"/>
          </a:xfrm>
        </p:spPr>
        <p:txBody>
          <a:bodyPr>
            <a:noAutofit/>
          </a:bodyPr>
          <a:lstStyle>
            <a:lvl1pPr>
              <a:defRPr sz="800" b="0">
                <a:solidFill>
                  <a:schemeClr val="bg1"/>
                </a:solidFill>
              </a:defRPr>
            </a:lvl1pPr>
          </a:lstStyle>
          <a:p>
            <a:r>
              <a:rPr lang="en-GB" b="1" dirty="0"/>
              <a:t>CONTACT INFORMATION</a:t>
            </a:r>
          </a:p>
          <a:p>
            <a:r>
              <a:rPr lang="en-GB" dirty="0"/>
              <a:t>Hendrik Fügemann, Partner| hef@copenhageneconomics.com | +46 7 6187 2665</a:t>
            </a:r>
          </a:p>
          <a:p>
            <a:pPr marL="0" marR="0" lvl="0" indent="0" algn="l" defTabSz="727075" rtl="0" eaLnBrk="1" fontAlgn="base" latinLnBrk="0" hangingPunct="1">
              <a:lnSpc>
                <a:spcPct val="100000"/>
              </a:lnSpc>
              <a:spcBef>
                <a:spcPct val="0"/>
              </a:spcBef>
              <a:spcAft>
                <a:spcPts val="550"/>
              </a:spcAft>
              <a:buClrTx/>
              <a:buSzTx/>
              <a:buFont typeface="Arial" panose="020B0604020202020204" pitchFamily="34" charset="0"/>
              <a:buChar char="​"/>
              <a:tabLst/>
              <a:defRPr/>
            </a:pPr>
            <a:r>
              <a:rPr lang="en-GB" dirty="0"/>
              <a:t>Charlotta Zienau| chz@copenhageneconomics.com | +46 7 0336 7399</a:t>
            </a:r>
          </a:p>
          <a:p>
            <a:pPr marL="0" marR="0" lvl="0" indent="0" algn="l" defTabSz="727075" rtl="0" eaLnBrk="1" fontAlgn="base" latinLnBrk="0" hangingPunct="1">
              <a:lnSpc>
                <a:spcPct val="100000"/>
              </a:lnSpc>
              <a:spcBef>
                <a:spcPct val="0"/>
              </a:spcBef>
              <a:spcAft>
                <a:spcPts val="550"/>
              </a:spcAft>
              <a:buClrTx/>
              <a:buSzTx/>
              <a:buFont typeface="Arial" panose="020B0604020202020204" pitchFamily="34" charset="0"/>
              <a:buChar char="​"/>
              <a:tabLst/>
              <a:defRPr/>
            </a:pPr>
            <a:r>
              <a:rPr lang="en-GB" dirty="0"/>
              <a:t>Georg Dettmann| gde@copenhageneconomics.com | +46 7 3404 2906</a:t>
            </a:r>
          </a:p>
          <a:p>
            <a:pPr marL="0" marR="0" lvl="0" indent="0" algn="l" defTabSz="727075" rtl="0" eaLnBrk="1" fontAlgn="base" latinLnBrk="0" hangingPunct="1">
              <a:lnSpc>
                <a:spcPct val="100000"/>
              </a:lnSpc>
              <a:spcBef>
                <a:spcPct val="0"/>
              </a:spcBef>
              <a:spcAft>
                <a:spcPts val="550"/>
              </a:spcAft>
              <a:buClrTx/>
              <a:buSzTx/>
              <a:buFont typeface="Arial" panose="020B0604020202020204" pitchFamily="34" charset="0"/>
              <a:buChar char="​"/>
              <a:tabLst/>
              <a:defRPr/>
            </a:pPr>
            <a:r>
              <a:rPr lang="en-GB" dirty="0"/>
              <a:t>Visit our website: </a:t>
            </a:r>
            <a:r>
              <a:rPr lang="en-GB" b="1" dirty="0">
                <a:hlinkClick r:id="rId7">
                  <a:extLst>
                    <a:ext uri="{A12FA001-AC4F-418D-AE19-62706E023703}">
                      <ahyp:hlinkClr xmlns:ahyp="http://schemas.microsoft.com/office/drawing/2018/hyperlinkcolor" val="tx"/>
                    </a:ext>
                  </a:extLst>
                </a:hlinkClick>
              </a:rPr>
              <a:t>www.copenhageneconomics.com</a:t>
            </a:r>
            <a:r>
              <a:rPr lang="en-GB" b="1" dirty="0"/>
              <a:t> </a:t>
            </a:r>
          </a:p>
          <a:p>
            <a:endParaRPr lang="en-GB" dirty="0"/>
          </a:p>
        </p:txBody>
      </p:sp>
      <p:pic>
        <p:nvPicPr>
          <p:cNvPr id="11" name="Picture 10">
            <a:extLst>
              <a:ext uri="{FF2B5EF4-FFF2-40B4-BE49-F238E27FC236}">
                <a16:creationId xmlns:a16="http://schemas.microsoft.com/office/drawing/2014/main" id="{B010E456-A4AB-A59C-FB94-54A00AD9AAC5}"/>
              </a:ext>
            </a:extLst>
          </p:cNvPr>
          <p:cNvPicPr>
            <a:picLocks noChangeArrowheads="1"/>
          </p:cNvPicPr>
          <p:nvPr/>
        </p:nvPicPr>
        <p:blipFill>
          <a:blip r:embed="rId8">
            <a:extLst>
              <a:ext uri="{28A0092B-C50C-407E-A947-70E740481C1C}">
                <a14:useLocalDpi xmlns:a14="http://schemas.microsoft.com/office/drawing/2010/main" val="0"/>
              </a:ext>
            </a:extLst>
          </a:blip>
          <a:srcRect t="59027"/>
          <a:stretch>
            <a:fillRect/>
          </a:stretch>
        </p:blipFill>
        <p:spPr bwMode="auto">
          <a:xfrm>
            <a:off x="12215813" y="7118350"/>
            <a:ext cx="61118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8">
            <a:extLst>
              <a:ext uri="{FF2B5EF4-FFF2-40B4-BE49-F238E27FC236}">
                <a16:creationId xmlns:a16="http://schemas.microsoft.com/office/drawing/2014/main" id="{A4C24B49-6D7B-2421-D65D-19197177A67C}"/>
              </a:ext>
            </a:extLst>
          </p:cNvPr>
          <p:cNvSpPr txBox="1"/>
          <p:nvPr/>
        </p:nvSpPr>
        <p:spPr>
          <a:xfrm>
            <a:off x="6902373" y="1628136"/>
            <a:ext cx="5810226" cy="369332"/>
          </a:xfrm>
          <a:prstGeom prst="rect">
            <a:avLst/>
          </a:prstGeom>
          <a:solidFill>
            <a:srgbClr val="B0D0DC">
              <a:alpha val="0"/>
            </a:srgbClr>
          </a:solidFill>
          <a:ln>
            <a:noFill/>
          </a:ln>
        </p:spPr>
        <p:txBody>
          <a:bodyPr wrap="square">
            <a:spAutoFit/>
          </a:bodyPr>
          <a:lstStyle>
            <a:defPPr>
              <a:defRPr lang="en-US"/>
            </a:defPPr>
            <a:lvl1pPr>
              <a:defRPr sz="1600" b="0">
                <a:solidFill>
                  <a:schemeClr val="bg1"/>
                </a:solidFill>
              </a:defRPr>
            </a:lvl1pPr>
          </a:lstStyle>
          <a:p>
            <a:pPr lvl="0"/>
            <a:r>
              <a:rPr lang="en-GB" sz="1800" dirty="0"/>
              <a:t>EXPERIENCE</a:t>
            </a:r>
          </a:p>
        </p:txBody>
      </p:sp>
      <p:sp>
        <p:nvSpPr>
          <p:cNvPr id="13" name="Title 1">
            <a:extLst>
              <a:ext uri="{FF2B5EF4-FFF2-40B4-BE49-F238E27FC236}">
                <a16:creationId xmlns:a16="http://schemas.microsoft.com/office/drawing/2014/main" id="{5C62D786-C670-7380-F9F6-57C7471650DD}"/>
              </a:ext>
            </a:extLst>
          </p:cNvPr>
          <p:cNvSpPr>
            <a:spLocks noGrp="1"/>
          </p:cNvSpPr>
          <p:nvPr>
            <p:ph type="title" hasCustomPrompt="1"/>
          </p:nvPr>
        </p:nvSpPr>
        <p:spPr>
          <a:xfrm>
            <a:off x="611508" y="201033"/>
            <a:ext cx="12216755" cy="806365"/>
          </a:xfrm>
        </p:spPr>
        <p:txBody>
          <a:bodyPr vert="horz"/>
          <a:lstStyle>
            <a:lvl1pPr rtl="0">
              <a:defRPr sz="2400" b="0">
                <a:solidFill>
                  <a:schemeClr val="bg1"/>
                </a:solidFill>
              </a:defRPr>
            </a:lvl1pPr>
          </a:lstStyle>
          <a:p>
            <a:r>
              <a:rPr lang="en-GB" dirty="0"/>
              <a:t>Transfer pricing offering</a:t>
            </a:r>
          </a:p>
        </p:txBody>
      </p:sp>
      <p:sp>
        <p:nvSpPr>
          <p:cNvPr id="14" name="3. Subtitle">
            <a:extLst>
              <a:ext uri="{FF2B5EF4-FFF2-40B4-BE49-F238E27FC236}">
                <a16:creationId xmlns:a16="http://schemas.microsoft.com/office/drawing/2014/main" id="{B373ED98-1B3A-4BBB-6F5D-4D4ADC87EE17}"/>
              </a:ext>
            </a:extLst>
          </p:cNvPr>
          <p:cNvSpPr>
            <a:spLocks noGrp="1"/>
          </p:cNvSpPr>
          <p:nvPr>
            <p:ph type="subTitle" idx="1" hasCustomPrompt="1"/>
          </p:nvPr>
        </p:nvSpPr>
        <p:spPr>
          <a:xfrm>
            <a:off x="609600" y="1003300"/>
            <a:ext cx="12217400" cy="317500"/>
          </a:xfrm>
        </p:spPr>
        <p:txBody>
          <a:bodyPr tIns="39624" anchor="t" anchorCtr="0">
            <a:noAutofit/>
          </a:bodyPr>
          <a:lstStyle>
            <a:lvl1pPr marL="0" indent="0">
              <a:buNone/>
              <a:defRPr sz="1800" b="0">
                <a:solidFill>
                  <a:schemeClr val="bg1"/>
                </a:solidFill>
              </a:defRPr>
            </a:lvl1pPr>
          </a:lstStyle>
          <a:p>
            <a:r>
              <a:rPr lang="en-GB"/>
              <a:t>at Copenhagen Economics</a:t>
            </a:r>
            <a:endParaRPr lang="en-GB" dirty="0"/>
          </a:p>
        </p:txBody>
      </p:sp>
      <p:sp>
        <p:nvSpPr>
          <p:cNvPr id="142" name="TextBox 8">
            <a:extLst>
              <a:ext uri="{FF2B5EF4-FFF2-40B4-BE49-F238E27FC236}">
                <a16:creationId xmlns:a16="http://schemas.microsoft.com/office/drawing/2014/main" id="{EEA9D8BE-DC27-3AD2-ABBF-1C4031E89487}"/>
              </a:ext>
            </a:extLst>
          </p:cNvPr>
          <p:cNvSpPr txBox="1"/>
          <p:nvPr/>
        </p:nvSpPr>
        <p:spPr>
          <a:xfrm>
            <a:off x="7016775" y="2132869"/>
            <a:ext cx="5975894" cy="1583382"/>
          </a:xfrm>
          <a:prstGeom prst="rect">
            <a:avLst/>
          </a:prstGeom>
        </p:spPr>
        <p:txBody>
          <a:bodyPr wrap="square" lIns="0" tIns="0" rIns="0" bIns="0" rtlCol="0" anchor="t">
            <a:spAutoFit/>
          </a:bodyPr>
          <a:lstStyle/>
          <a:p>
            <a:pPr>
              <a:lnSpc>
                <a:spcPts val="2101"/>
              </a:lnSpc>
            </a:pPr>
            <a:r>
              <a:rPr lang="en-GB" sz="1200" dirty="0">
                <a:solidFill>
                  <a:schemeClr val="bg1"/>
                </a:solidFill>
                <a:latin typeface="+mn-lt"/>
              </a:rPr>
              <a:t>We help our clients by determining and defending the remuneration for service, IP, and finance </a:t>
            </a:r>
            <a:r>
              <a:rPr lang="en-GB" sz="1200" dirty="0" err="1">
                <a:solidFill>
                  <a:schemeClr val="bg1"/>
                </a:solidFill>
                <a:latin typeface="+mn-lt"/>
              </a:rPr>
              <a:t>i</a:t>
            </a:r>
            <a:r>
              <a:rPr lang="en-GB" sz="1200" dirty="0">
                <a:solidFill>
                  <a:schemeClr val="bg1"/>
                </a:solidFill>
                <a:latin typeface="+mn-lt"/>
              </a:rPr>
              <a:t>/co transactions globally. Our methods are based on the most recent local and OECD/BEPS guidelines, employ state-of-the art economic models and are tailored to the case at hand. We support our clients in designing their TP Policy, defending these in tax audits, and providing compliant TP documentation as well as second opinions on existing TP policies.​</a:t>
            </a:r>
          </a:p>
        </p:txBody>
      </p:sp>
      <p:sp>
        <p:nvSpPr>
          <p:cNvPr id="143" name="TextBox 142">
            <a:extLst>
              <a:ext uri="{FF2B5EF4-FFF2-40B4-BE49-F238E27FC236}">
                <a16:creationId xmlns:a16="http://schemas.microsoft.com/office/drawing/2014/main" id="{BA8C7D9E-BB43-50C1-D4B2-2A0AE2268BAB}"/>
              </a:ext>
            </a:extLst>
          </p:cNvPr>
          <p:cNvSpPr txBox="1"/>
          <p:nvPr/>
        </p:nvSpPr>
        <p:spPr>
          <a:xfrm>
            <a:off x="605150" y="1602507"/>
            <a:ext cx="5321126" cy="369332"/>
          </a:xfrm>
          <a:prstGeom prst="rect">
            <a:avLst/>
          </a:prstGeom>
          <a:solidFill>
            <a:srgbClr val="B0D0DC">
              <a:alpha val="0"/>
            </a:srgbClr>
          </a:solidFill>
          <a:ln>
            <a:noFill/>
          </a:ln>
        </p:spPr>
        <p:txBody>
          <a:bodyPr wrap="square">
            <a:spAutoFit/>
          </a:bodyPr>
          <a:lstStyle/>
          <a:p>
            <a:r>
              <a:rPr lang="en-GB" dirty="0">
                <a:solidFill>
                  <a:schemeClr val="bg1"/>
                </a:solidFill>
              </a:rPr>
              <a:t>WE CAN HELP YOU WITH</a:t>
            </a:r>
          </a:p>
        </p:txBody>
      </p:sp>
      <p:graphicFrame>
        <p:nvGraphicFramePr>
          <p:cNvPr id="2" name="Table 1">
            <a:extLst>
              <a:ext uri="{FF2B5EF4-FFF2-40B4-BE49-F238E27FC236}">
                <a16:creationId xmlns:a16="http://schemas.microsoft.com/office/drawing/2014/main" id="{9963C917-3D55-A813-05BA-88AA80B82751}"/>
              </a:ext>
            </a:extLst>
          </p:cNvPr>
          <p:cNvGraphicFramePr>
            <a:graphicFrameLocks noGrp="1"/>
          </p:cNvGraphicFramePr>
          <p:nvPr>
            <p:extLst>
              <p:ext uri="{D42A27DB-BD31-4B8C-83A1-F6EECF244321}">
                <p14:modId xmlns:p14="http://schemas.microsoft.com/office/powerpoint/2010/main" val="1467323269"/>
              </p:ext>
            </p:extLst>
          </p:nvPr>
        </p:nvGraphicFramePr>
        <p:xfrm>
          <a:off x="1070516" y="2132869"/>
          <a:ext cx="4860209" cy="3425251"/>
        </p:xfrm>
        <a:graphic>
          <a:graphicData uri="http://schemas.openxmlformats.org/drawingml/2006/table">
            <a:tbl>
              <a:tblPr firstRow="1" bandRow="1">
                <a:tableStyleId>{9D7B26C5-4107-4FEC-AEDC-1716B250A1EF}</a:tableStyleId>
              </a:tblPr>
              <a:tblGrid>
                <a:gridCol w="4860209">
                  <a:extLst>
                    <a:ext uri="{9D8B030D-6E8A-4147-A177-3AD203B41FA5}">
                      <a16:colId xmlns:a16="http://schemas.microsoft.com/office/drawing/2014/main" val="2128068127"/>
                    </a:ext>
                  </a:extLst>
                </a:gridCol>
              </a:tblGrid>
              <a:tr h="1285619">
                <a:tc>
                  <a:txBody>
                    <a:bodyPr/>
                    <a:lstStyle/>
                    <a:p>
                      <a:r>
                        <a:rPr lang="en-GB" sz="1200" b="1" kern="1200" spc="70" baseline="0" dirty="0">
                          <a:solidFill>
                            <a:schemeClr val="bg1"/>
                          </a:solidFill>
                          <a:latin typeface="+mn-lt"/>
                          <a:ea typeface="+mn-ea"/>
                          <a:cs typeface="+mn-cs"/>
                        </a:rPr>
                        <a:t>TP policy setup​</a:t>
                      </a:r>
                    </a:p>
                    <a:p>
                      <a:r>
                        <a:rPr lang="en-GB" sz="1200" b="0" kern="1200" dirty="0">
                          <a:solidFill>
                            <a:schemeClr val="bg1"/>
                          </a:solidFill>
                          <a:latin typeface="+mn-lt"/>
                          <a:ea typeface="+mn-ea"/>
                          <a:cs typeface="+mn-cs"/>
                        </a:rPr>
                        <a:t>We support our clients in designing global holistic transfer pricing policies.</a:t>
                      </a:r>
                    </a:p>
                  </a:txBody>
                  <a:tcPr anchor="ctr">
                    <a:lnL w="12700" cap="flat" cmpd="sng" algn="ctr">
                      <a:noFill/>
                      <a:prstDash val="solid"/>
                      <a:round/>
                      <a:headEnd type="none" w="med" len="med"/>
                      <a:tailEnd type="none" w="med" len="med"/>
                    </a:lnL>
                    <a:lnR>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8058486"/>
                  </a:ext>
                </a:extLst>
              </a:tr>
              <a:tr h="1190892">
                <a:tc>
                  <a:txBody>
                    <a:bodyPr/>
                    <a:lstStyle/>
                    <a:p>
                      <a:endParaRPr lang="en-GB" sz="1200" b="1" dirty="0">
                        <a:solidFill>
                          <a:schemeClr val="bg1"/>
                        </a:solidFill>
                      </a:endParaRPr>
                    </a:p>
                    <a:p>
                      <a:pPr marL="0" algn="l" defTabSz="727529" rtl="0" eaLnBrk="1" latinLnBrk="0" hangingPunct="1"/>
                      <a:r>
                        <a:rPr lang="en-GB" sz="1200" b="1" kern="1200" spc="70" baseline="0" dirty="0">
                          <a:solidFill>
                            <a:schemeClr val="bg1"/>
                          </a:solidFill>
                          <a:latin typeface="+mn-lt"/>
                          <a:ea typeface="+mn-ea"/>
                          <a:cs typeface="+mn-cs"/>
                        </a:rPr>
                        <a:t>TP documentation and APA​</a:t>
                      </a:r>
                    </a:p>
                    <a:p>
                      <a:pPr marL="0" algn="l" defTabSz="727529" rtl="0" eaLnBrk="1" latinLnBrk="0" hangingPunct="1"/>
                      <a:r>
                        <a:rPr lang="en-GB" sz="1200" b="0">
                          <a:solidFill>
                            <a:schemeClr val="bg1"/>
                          </a:solidFill>
                        </a:rPr>
                        <a:t>We assist our clients in implementing global transfer pricing documentation.</a:t>
                      </a:r>
                      <a:endParaRPr lang="en-GB" sz="1200" b="0" dirty="0">
                        <a:solidFill>
                          <a:schemeClr val="bg1"/>
                        </a:solidFill>
                      </a:endParaRPr>
                    </a:p>
                  </a:txBody>
                  <a:tcPr anchor="ctr">
                    <a:lnL w="12700" cap="flat" cmpd="sng" algn="ctr">
                      <a:no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4880160"/>
                  </a:ext>
                </a:extLst>
              </a:tr>
              <a:tr h="948740">
                <a:tc>
                  <a:txBody>
                    <a:bodyPr/>
                    <a:lstStyle/>
                    <a:p>
                      <a:endParaRPr lang="en-GB" sz="1200" b="1" dirty="0">
                        <a:solidFill>
                          <a:schemeClr val="bg1"/>
                        </a:solidFill>
                      </a:endParaRPr>
                    </a:p>
                    <a:p>
                      <a:pPr rtl="0"/>
                      <a:r>
                        <a:rPr lang="en-GB" sz="1200" b="1" kern="1200" dirty="0">
                          <a:solidFill>
                            <a:schemeClr val="bg1"/>
                          </a:solidFill>
                          <a:latin typeface="+mn-lt"/>
                          <a:ea typeface="+mn-ea"/>
                          <a:cs typeface="+mn-cs"/>
                        </a:rPr>
                        <a:t>Tax audits and tax litigation proceedings</a:t>
                      </a:r>
                    </a:p>
                    <a:p>
                      <a:pPr marL="0" indent="0">
                        <a:buFont typeface="Arial" panose="020B0604020202020204" pitchFamily="34" charset="0"/>
                        <a:buNone/>
                      </a:pPr>
                      <a:r>
                        <a:rPr lang="en-GB" sz="1200" b="0" dirty="0">
                          <a:solidFill>
                            <a:schemeClr val="bg1"/>
                          </a:solidFill>
                        </a:rPr>
                        <a:t>We defend our clients in local tax audits and tax litigation proceedings.</a:t>
                      </a:r>
                    </a:p>
                  </a:txBody>
                  <a:tcPr anchor="ctr">
                    <a:lnL w="12700" cap="flat" cmpd="sng" algn="ctr">
                      <a:no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8231242"/>
                  </a:ext>
                </a:extLst>
              </a:tr>
            </a:tbl>
          </a:graphicData>
        </a:graphic>
      </p:graphicFrame>
      <p:sp>
        <p:nvSpPr>
          <p:cNvPr id="5" name="Chevron 10">
            <a:extLst>
              <a:ext uri="{FF2B5EF4-FFF2-40B4-BE49-F238E27FC236}">
                <a16:creationId xmlns:a16="http://schemas.microsoft.com/office/drawing/2014/main" id="{89BEA77F-25DD-BF6C-9984-FDA32A1A359B}"/>
              </a:ext>
            </a:extLst>
          </p:cNvPr>
          <p:cNvSpPr>
            <a:spLocks noChangeAspect="1"/>
          </p:cNvSpPr>
          <p:nvPr/>
        </p:nvSpPr>
        <p:spPr>
          <a:xfrm>
            <a:off x="617867" y="2615568"/>
            <a:ext cx="275407" cy="338554"/>
          </a:xfrm>
          <a:prstGeom prst="chevron">
            <a:avLst/>
          </a:prstGeom>
          <a:solidFill>
            <a:schemeClr val="bg1"/>
          </a:solidFill>
          <a:ln>
            <a:noFill/>
          </a:ln>
        </p:spPr>
        <p:txBody>
          <a:bodyPr wrap="square" lIns="72000" tIns="144000" rIns="72000" bIns="144000" rtlCol="0">
            <a:noAutofit/>
          </a:bodyPr>
          <a:lstStyle/>
          <a:p>
            <a:pPr marL="0" lvl="1">
              <a:spcAft>
                <a:spcPts val="600"/>
              </a:spcAft>
              <a:buSzPct val="100000"/>
            </a:pPr>
            <a:endParaRPr lang="en-GB" sz="1400" dirty="0">
              <a:solidFill>
                <a:srgbClr val="000000"/>
              </a:solidFill>
              <a:sym typeface="Century Gothic" panose="020B0502020202020204" pitchFamily="34" charset="0"/>
            </a:endParaRPr>
          </a:p>
        </p:txBody>
      </p:sp>
      <p:sp>
        <p:nvSpPr>
          <p:cNvPr id="15" name="Chevron 10">
            <a:extLst>
              <a:ext uri="{FF2B5EF4-FFF2-40B4-BE49-F238E27FC236}">
                <a16:creationId xmlns:a16="http://schemas.microsoft.com/office/drawing/2014/main" id="{ACF03275-4AC5-DE03-5B4C-BF2189C68AD5}"/>
              </a:ext>
            </a:extLst>
          </p:cNvPr>
          <p:cNvSpPr>
            <a:spLocks noChangeAspect="1"/>
          </p:cNvSpPr>
          <p:nvPr/>
        </p:nvSpPr>
        <p:spPr>
          <a:xfrm>
            <a:off x="617867" y="3782247"/>
            <a:ext cx="275407" cy="338554"/>
          </a:xfrm>
          <a:prstGeom prst="chevron">
            <a:avLst/>
          </a:prstGeom>
          <a:solidFill>
            <a:schemeClr val="bg1"/>
          </a:solidFill>
          <a:ln>
            <a:noFill/>
          </a:ln>
        </p:spPr>
        <p:txBody>
          <a:bodyPr wrap="square" lIns="72000" tIns="144000" rIns="72000" bIns="144000" rtlCol="0">
            <a:noAutofit/>
          </a:bodyPr>
          <a:lstStyle/>
          <a:p>
            <a:pPr marL="0" lvl="1">
              <a:spcAft>
                <a:spcPts val="600"/>
              </a:spcAft>
              <a:buSzPct val="100000"/>
            </a:pPr>
            <a:endParaRPr lang="en-GB" sz="1400" dirty="0">
              <a:solidFill>
                <a:srgbClr val="000000"/>
              </a:solidFill>
              <a:sym typeface="Century Gothic" panose="020B0502020202020204" pitchFamily="34" charset="0"/>
            </a:endParaRPr>
          </a:p>
        </p:txBody>
      </p:sp>
      <p:sp>
        <p:nvSpPr>
          <p:cNvPr id="16" name="Chevron 10">
            <a:extLst>
              <a:ext uri="{FF2B5EF4-FFF2-40B4-BE49-F238E27FC236}">
                <a16:creationId xmlns:a16="http://schemas.microsoft.com/office/drawing/2014/main" id="{6FE68D3E-95FC-F114-BBF7-8AC06A23C850}"/>
              </a:ext>
            </a:extLst>
          </p:cNvPr>
          <p:cNvSpPr>
            <a:spLocks noChangeAspect="1"/>
          </p:cNvSpPr>
          <p:nvPr/>
        </p:nvSpPr>
        <p:spPr>
          <a:xfrm>
            <a:off x="617867" y="4948927"/>
            <a:ext cx="275407" cy="338554"/>
          </a:xfrm>
          <a:prstGeom prst="chevron">
            <a:avLst/>
          </a:prstGeom>
          <a:solidFill>
            <a:schemeClr val="bg1"/>
          </a:solidFill>
          <a:ln>
            <a:noFill/>
          </a:ln>
        </p:spPr>
        <p:txBody>
          <a:bodyPr wrap="square" lIns="72000" tIns="144000" rIns="72000" bIns="144000" rtlCol="0">
            <a:noAutofit/>
          </a:bodyPr>
          <a:lstStyle/>
          <a:p>
            <a:pPr marL="0" lvl="1">
              <a:spcAft>
                <a:spcPts val="600"/>
              </a:spcAft>
              <a:buSzPct val="100000"/>
            </a:pPr>
            <a:endParaRPr lang="en-GB" sz="1400" dirty="0">
              <a:solidFill>
                <a:srgbClr val="000000"/>
              </a:solidFill>
              <a:sym typeface="Century Gothic" panose="020B0502020202020204" pitchFamily="34" charset="0"/>
            </a:endParaRPr>
          </a:p>
        </p:txBody>
      </p:sp>
      <p:sp>
        <p:nvSpPr>
          <p:cNvPr id="18" name="TextBox 17">
            <a:extLst>
              <a:ext uri="{FF2B5EF4-FFF2-40B4-BE49-F238E27FC236}">
                <a16:creationId xmlns:a16="http://schemas.microsoft.com/office/drawing/2014/main" id="{9F4F18F8-D366-DFDE-85E1-373281366152}"/>
              </a:ext>
            </a:extLst>
          </p:cNvPr>
          <p:cNvSpPr txBox="1"/>
          <p:nvPr/>
        </p:nvSpPr>
        <p:spPr>
          <a:xfrm>
            <a:off x="9197785" y="3917765"/>
            <a:ext cx="1970824" cy="3170099"/>
          </a:xfrm>
          <a:prstGeom prst="rect">
            <a:avLst/>
          </a:prstGeom>
          <a:solidFill>
            <a:srgbClr val="B0D0DC">
              <a:alpha val="0"/>
            </a:srgbClr>
          </a:solidFill>
          <a:ln>
            <a:noFill/>
          </a:ln>
        </p:spPr>
        <p:txBody>
          <a:bodyPr wrap="square">
            <a:spAutoFit/>
          </a:bodyPr>
          <a:lstStyle/>
          <a:p>
            <a:pPr>
              <a:spcAft>
                <a:spcPts val="600"/>
              </a:spcAft>
            </a:pPr>
            <a:r>
              <a:rPr lang="en-GB" sz="1000" b="1">
                <a:solidFill>
                  <a:schemeClr val="bg1"/>
                </a:solidFill>
                <a:latin typeface="+mn-lt"/>
              </a:rPr>
              <a:t>Documentation:</a:t>
            </a:r>
          </a:p>
          <a:p>
            <a:pPr marL="171450" indent="-171450">
              <a:spcAft>
                <a:spcPts val="600"/>
              </a:spcAft>
              <a:buFont typeface="Arial" panose="020B0604020202020204" pitchFamily="34" charset="0"/>
              <a:buChar char="•"/>
            </a:pPr>
            <a:r>
              <a:rPr lang="en-GB" sz="1000">
                <a:solidFill>
                  <a:schemeClr val="bg1"/>
                </a:solidFill>
                <a:latin typeface="+mn-lt"/>
              </a:rPr>
              <a:t>Master file, Country file and Country-by-country Reporting, according to the latest OECD/BEPS regulations​</a:t>
            </a:r>
          </a:p>
          <a:p>
            <a:pPr marL="171450" indent="-171450">
              <a:spcAft>
                <a:spcPts val="600"/>
              </a:spcAft>
              <a:buFont typeface="Arial" panose="020B0604020202020204" pitchFamily="34" charset="0"/>
              <a:buChar char="•"/>
            </a:pPr>
            <a:r>
              <a:rPr lang="en-GB" sz="1000">
                <a:solidFill>
                  <a:schemeClr val="bg1"/>
                </a:solidFill>
                <a:latin typeface="+mn-lt"/>
              </a:rPr>
              <a:t>Customer-tailored economic analyses to assess the arm’s length nature of i/co transactions​</a:t>
            </a:r>
          </a:p>
          <a:p>
            <a:pPr marL="171450" indent="-171450">
              <a:spcAft>
                <a:spcPts val="600"/>
              </a:spcAft>
              <a:buFont typeface="Arial" panose="020B0604020202020204" pitchFamily="34" charset="0"/>
              <a:buChar char="•"/>
            </a:pPr>
            <a:r>
              <a:rPr lang="en-GB" sz="1000">
                <a:solidFill>
                  <a:schemeClr val="bg1"/>
                </a:solidFill>
                <a:latin typeface="+mn-lt"/>
              </a:rPr>
              <a:t>Economic support to law firms in Advance Pricing Agreements with the authorities​</a:t>
            </a:r>
          </a:p>
          <a:p>
            <a:pPr marL="171450" indent="-171450">
              <a:spcAft>
                <a:spcPts val="600"/>
              </a:spcAft>
              <a:buFont typeface="Arial" panose="020B0604020202020204" pitchFamily="34" charset="0"/>
              <a:buChar char="•"/>
            </a:pPr>
            <a:r>
              <a:rPr lang="en-GB" sz="1000">
                <a:solidFill>
                  <a:schemeClr val="bg1"/>
                </a:solidFill>
                <a:latin typeface="+mn-lt"/>
              </a:rPr>
              <a:t>Second opinions and review of current transfer pricing documentation</a:t>
            </a:r>
            <a:endParaRPr lang="en-GB" sz="1000" dirty="0">
              <a:solidFill>
                <a:schemeClr val="bg1"/>
              </a:solidFill>
              <a:latin typeface="+mn-lt"/>
            </a:endParaRPr>
          </a:p>
        </p:txBody>
      </p:sp>
      <p:sp>
        <p:nvSpPr>
          <p:cNvPr id="20" name="TextBox 19">
            <a:extLst>
              <a:ext uri="{FF2B5EF4-FFF2-40B4-BE49-F238E27FC236}">
                <a16:creationId xmlns:a16="http://schemas.microsoft.com/office/drawing/2014/main" id="{58BBAEEA-B406-2807-0238-779AC92D2F3C}"/>
              </a:ext>
            </a:extLst>
          </p:cNvPr>
          <p:cNvSpPr txBox="1"/>
          <p:nvPr/>
        </p:nvSpPr>
        <p:spPr>
          <a:xfrm>
            <a:off x="7024399" y="3917765"/>
            <a:ext cx="2168939" cy="3093154"/>
          </a:xfrm>
          <a:prstGeom prst="rect">
            <a:avLst/>
          </a:prstGeom>
          <a:solidFill>
            <a:srgbClr val="B0D0DC">
              <a:alpha val="0"/>
            </a:srgbClr>
          </a:solidFill>
          <a:ln>
            <a:noFill/>
          </a:ln>
        </p:spPr>
        <p:txBody>
          <a:bodyPr wrap="square">
            <a:spAutoFit/>
          </a:bodyPr>
          <a:lstStyle/>
          <a:p>
            <a:pPr>
              <a:spcAft>
                <a:spcPts val="600"/>
              </a:spcAft>
            </a:pPr>
            <a:r>
              <a:rPr lang="en-GB" sz="1000" b="1" dirty="0">
                <a:solidFill>
                  <a:schemeClr val="bg1"/>
                </a:solidFill>
                <a:latin typeface="+mn-lt"/>
              </a:rPr>
              <a:t>Transfer pricing policies:</a:t>
            </a:r>
          </a:p>
          <a:p>
            <a:pPr marL="171450" indent="-171450">
              <a:spcAft>
                <a:spcPts val="600"/>
              </a:spcAft>
              <a:buFont typeface="Arial" panose="020B0604020202020204" pitchFamily="34" charset="0"/>
              <a:buChar char="•"/>
            </a:pPr>
            <a:r>
              <a:rPr lang="en-GB" sz="1000" dirty="0">
                <a:solidFill>
                  <a:schemeClr val="bg1"/>
                </a:solidFill>
                <a:latin typeface="+mn-lt"/>
              </a:rPr>
              <a:t>Setting up of TP policies upon business changes, M&amp;A, or changes in regulations​</a:t>
            </a:r>
          </a:p>
          <a:p>
            <a:pPr marL="171450" indent="-171450">
              <a:spcAft>
                <a:spcPts val="600"/>
              </a:spcAft>
              <a:buFont typeface="Arial" panose="020B0604020202020204" pitchFamily="34" charset="0"/>
              <a:buChar char="•"/>
            </a:pPr>
            <a:r>
              <a:rPr lang="en-GB" sz="1000" dirty="0">
                <a:solidFill>
                  <a:schemeClr val="bg1"/>
                </a:solidFill>
                <a:latin typeface="+mn-lt"/>
              </a:rPr>
              <a:t>Assessing the arm’s length value for the </a:t>
            </a:r>
            <a:r>
              <a:rPr lang="en-GB" sz="1000" dirty="0" err="1">
                <a:solidFill>
                  <a:schemeClr val="bg1"/>
                </a:solidFill>
                <a:latin typeface="+mn-lt"/>
              </a:rPr>
              <a:t>i</a:t>
            </a:r>
            <a:r>
              <a:rPr lang="en-GB" sz="1000" dirty="0">
                <a:solidFill>
                  <a:schemeClr val="bg1"/>
                </a:solidFill>
                <a:latin typeface="+mn-lt"/>
              </a:rPr>
              <a:t>/co transfer of goods, services, IP, and financing​</a:t>
            </a:r>
          </a:p>
          <a:p>
            <a:pPr marL="171450" indent="-171450">
              <a:spcAft>
                <a:spcPts val="600"/>
              </a:spcAft>
              <a:buFont typeface="Arial" panose="020B0604020202020204" pitchFamily="34" charset="0"/>
              <a:buChar char="•"/>
            </a:pPr>
            <a:r>
              <a:rPr lang="en-GB" sz="1000" dirty="0">
                <a:solidFill>
                  <a:schemeClr val="bg1"/>
                </a:solidFill>
                <a:latin typeface="+mn-lt"/>
              </a:rPr>
              <a:t>Structuring of </a:t>
            </a:r>
            <a:r>
              <a:rPr lang="en-GB" sz="1000" dirty="0" err="1">
                <a:solidFill>
                  <a:schemeClr val="bg1"/>
                </a:solidFill>
                <a:latin typeface="+mn-lt"/>
              </a:rPr>
              <a:t>i</a:t>
            </a:r>
            <a:r>
              <a:rPr lang="en-GB" sz="1000" dirty="0">
                <a:solidFill>
                  <a:schemeClr val="bg1"/>
                </a:solidFill>
                <a:latin typeface="+mn-lt"/>
              </a:rPr>
              <a:t>/co license systems for brand, technologies, and know-how​</a:t>
            </a:r>
          </a:p>
          <a:p>
            <a:pPr marL="171450" indent="-171450">
              <a:spcAft>
                <a:spcPts val="600"/>
              </a:spcAft>
              <a:buFont typeface="Arial" panose="020B0604020202020204" pitchFamily="34" charset="0"/>
              <a:buChar char="•"/>
            </a:pPr>
            <a:r>
              <a:rPr lang="en-GB" sz="1000" dirty="0">
                <a:solidFill>
                  <a:schemeClr val="bg1"/>
                </a:solidFill>
                <a:latin typeface="+mn-lt"/>
              </a:rPr>
              <a:t>Designing the arm’s length structure for R&amp;D/Service Cost Contribution Arrangements​</a:t>
            </a:r>
          </a:p>
          <a:p>
            <a:pPr marL="171450" indent="-171450">
              <a:spcAft>
                <a:spcPts val="600"/>
              </a:spcAft>
              <a:buFont typeface="Arial" panose="020B0604020202020204" pitchFamily="34" charset="0"/>
              <a:buChar char="•"/>
            </a:pPr>
            <a:r>
              <a:rPr lang="en-GB" sz="1000" dirty="0">
                <a:solidFill>
                  <a:schemeClr val="bg1"/>
                </a:solidFill>
                <a:latin typeface="+mn-lt"/>
              </a:rPr>
              <a:t>Implementing and defending TP policies locally</a:t>
            </a:r>
          </a:p>
        </p:txBody>
      </p:sp>
      <p:sp>
        <p:nvSpPr>
          <p:cNvPr id="22" name="TextBox 21">
            <a:extLst>
              <a:ext uri="{FF2B5EF4-FFF2-40B4-BE49-F238E27FC236}">
                <a16:creationId xmlns:a16="http://schemas.microsoft.com/office/drawing/2014/main" id="{8D5E2FEF-72A9-7763-606B-1CBE490DAD44}"/>
              </a:ext>
            </a:extLst>
          </p:cNvPr>
          <p:cNvSpPr txBox="1"/>
          <p:nvPr/>
        </p:nvSpPr>
        <p:spPr>
          <a:xfrm>
            <a:off x="11106765" y="3917765"/>
            <a:ext cx="1970823" cy="3170099"/>
          </a:xfrm>
          <a:prstGeom prst="rect">
            <a:avLst/>
          </a:prstGeom>
          <a:solidFill>
            <a:srgbClr val="B0D0DC">
              <a:alpha val="0"/>
            </a:srgbClr>
          </a:solidFill>
          <a:ln>
            <a:noFill/>
          </a:ln>
        </p:spPr>
        <p:txBody>
          <a:bodyPr wrap="square">
            <a:spAutoFit/>
          </a:bodyPr>
          <a:lstStyle/>
          <a:p>
            <a:pPr algn="l" rtl="0" fontAlgn="base">
              <a:spcAft>
                <a:spcPts val="600"/>
              </a:spcAft>
            </a:pPr>
            <a:r>
              <a:rPr lang="en-GB" sz="1000" b="1">
                <a:solidFill>
                  <a:schemeClr val="bg1"/>
                </a:solidFill>
                <a:latin typeface="+mn-lt"/>
              </a:rPr>
              <a:t>Tax audits and tax litigation proceedings:</a:t>
            </a:r>
          </a:p>
          <a:p>
            <a:pPr marL="171450" indent="-171450" algn="l" rtl="0" fontAlgn="base">
              <a:spcAft>
                <a:spcPts val="600"/>
              </a:spcAft>
              <a:buFont typeface="Arial" panose="020B0604020202020204" pitchFamily="34" charset="0"/>
              <a:buChar char="•"/>
            </a:pPr>
            <a:r>
              <a:rPr lang="en-GB" sz="1000">
                <a:solidFill>
                  <a:schemeClr val="bg1"/>
                </a:solidFill>
                <a:latin typeface="+mn-lt"/>
              </a:rPr>
              <a:t>Evaluation of the economic benefits stemming from (centrally) provided services and intangibles for local tax audits (“Benefit tests”)​</a:t>
            </a:r>
          </a:p>
          <a:p>
            <a:pPr marL="171450" indent="-171450" algn="l" rtl="0" fontAlgn="base">
              <a:spcAft>
                <a:spcPts val="600"/>
              </a:spcAft>
              <a:buFont typeface="Arial" panose="020B0604020202020204" pitchFamily="34" charset="0"/>
              <a:buChar char="•"/>
            </a:pPr>
            <a:r>
              <a:rPr lang="en-GB" sz="1000">
                <a:solidFill>
                  <a:schemeClr val="bg1"/>
                </a:solidFill>
                <a:latin typeface="+mn-lt"/>
              </a:rPr>
              <a:t>Valuation of complex transactions subject to tax assessments (e.g. intangibles, licensing, services, etc.) and potential exit taxation​</a:t>
            </a:r>
          </a:p>
          <a:p>
            <a:pPr marL="171450" indent="-171450" algn="l" rtl="0" fontAlgn="base">
              <a:spcAft>
                <a:spcPts val="600"/>
              </a:spcAft>
              <a:buFont typeface="Arial" panose="020B0604020202020204" pitchFamily="34" charset="0"/>
              <a:buChar char="•"/>
            </a:pPr>
            <a:r>
              <a:rPr lang="en-GB" sz="1000">
                <a:solidFill>
                  <a:schemeClr val="bg1"/>
                </a:solidFill>
                <a:latin typeface="+mn-lt"/>
              </a:rPr>
              <a:t>Pre/in tax audit risk assessments &amp; defensive strategies​</a:t>
            </a:r>
          </a:p>
          <a:p>
            <a:pPr marL="171450" indent="-171450" algn="l" rtl="0" fontAlgn="base">
              <a:spcAft>
                <a:spcPts val="600"/>
              </a:spcAft>
              <a:buFont typeface="Arial" panose="020B0604020202020204" pitchFamily="34" charset="0"/>
              <a:buChar char="•"/>
            </a:pPr>
            <a:r>
              <a:rPr lang="en-GB" sz="1000">
                <a:solidFill>
                  <a:schemeClr val="bg1"/>
                </a:solidFill>
                <a:latin typeface="+mn-lt"/>
              </a:rPr>
              <a:t>Expert testimony in court</a:t>
            </a:r>
            <a:endParaRPr lang="en-GB" sz="1000" dirty="0">
              <a:solidFill>
                <a:schemeClr val="bg1"/>
              </a:solidFill>
              <a:latin typeface="+mn-lt"/>
            </a:endParaRPr>
          </a:p>
        </p:txBody>
      </p:sp>
    </p:spTree>
    <p:extLst>
      <p:ext uri="{BB962C8B-B14F-4D97-AF65-F5344CB8AC3E}">
        <p14:creationId xmlns:p14="http://schemas.microsoft.com/office/powerpoint/2010/main" val="8440144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250&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 name="SMART" val="&lt;smart xmlns:xsd=&quot;http://www.w3.org/2001/XMLSchema&quot; xmlns:xsi=&quot;http://www.w3.org/2001/XMLSchema-instance&quot;&gt;&lt;presentationSettings&gt;&lt;stickerPosition&gt;TR|-1.525879E-05,0&lt;/stickerPosition&gt;&lt;agenda createSections=&quot;false&quot; enableNavigation=&quot;false&quot; hideNavigationUnderline=&quot;false&quot; id=&quot;30268c78-a1f0-4951-a946-912b1eb6731b&quot; isTouched=&quot;false&quot; mode=&quot;Agenda&quot; showDuration=&quot;false&quot; showHeaders=&quot;false&quot; showOnlyStartTime=&quot;false&quot; showPageNumber=&quot;false&quot; showResponsible=&quot;false&quot; showSubTopics=&quot;false&quot; showTimeSlot=&quot;false&quot; showTopicNumber=&quot;false&quot; slidesForSubTopics=&quot;false&quot; timeFormat=&quot;00000000-0000-0000-0000-000000000000&quot; title=&quot;Agenda&quot;&gt;&lt;columns&gt;&lt;column displayIndex=&quot;0&quot; header=&quot;#&quot; id=&quot;8fc7e105-5a32-4a72-bc85-7d3ff1e7b9d7&quot; visible=&quot;true&quot; width=&quot;170&quot; /&gt;&lt;column displayIndex=&quot;1&quot; header=&quot;Topic&quot; id=&quot;8f81a0ad-7497-4bbb-a001-838bad8c0faa&quot; visible=&quot;true&quot; width=&quot;160&quot; /&gt;&lt;column displayIndex=&quot;2&quot; header=&quot;Responsible&quot; id=&quot;2f9b06db-11e3-45bc-aecb-cf6141b9856b&quot; visible=&quot;true&quot; width=&quot;165&quot; /&gt;&lt;column displayIndex=&quot;3&quot; header=&quot;Duration&quot; id=&quot;99d05e97-02f5-4087-be8e-b10736e0c9ca&quot; visible=&quot;true&quot; width=&quot;150&quot; /&gt;&lt;column displayIndex=&quot;4&quot; header=&quot;Time&quot; id=&quot;fd356bfd-687f-40e8-b861-574837edbc46&quot; visible=&quot;true&quot; width=&quot;165&quot; /&gt;&lt;column displayIndex=&quot;5&quot; header=&quot;Page&quot; id=&quot;db91063f-fada-4f32-86c9-9368cd93fa26&quot; visible=&quot;true&quot; width=&quot;170&quot; /&gt;&lt;/columns&gt;&lt;layout /&gt;&lt;rows /&gt;&lt;/agenda&gt;&lt;template id=&quot;https://copenhageneconomicsas.sharepoint.com/sites/ce/SmartTools/PPT/Admin/CE MASTERS/CE SlideMaster_16_9.potx&quot; lastModified=&quot;2025-06-20T13:10:59+02:00&quot; name=&quot;CE SlideMaster_16_9.potx&quot; slideMasterName=&quot;Copenhagen Economics&quot;&gt;&lt;LayoutNames&gt;&lt;Name&gt;Cover White Box Picture&lt;/Name&gt;&lt;Name&gt;Cover Picture&lt;/Name&gt;&lt;Name&gt;Cover Dark&lt;/Name&gt;&lt;Name&gt;Blank&lt;/Name&gt;&lt;Name&gt;Full Page Text &lt;/Name&gt;&lt;Name&gt;Three Column Text&lt;/Name&gt;&lt;Name&gt;Chapter Picture&lt;/Name&gt;&lt;Name&gt;Chapter White Box Picture&lt;/Name&gt;&lt;Name&gt;Chapter Dark&lt;/Name&gt;&lt;Name&gt;Contact CPH&lt;/Name&gt;&lt;Name&gt;Contact STO&lt;/Name&gt;&lt;Name&gt;Contact HEL&lt;/Name&gt;&lt;Name&gt;Contact BRU&lt;/Name&gt;&lt;Name&gt;1_Contact ALL&lt;/Name&gt;&lt;/LayoutNames&gt;&lt;/template&gt;&lt;theme&gt;&lt;recentColors /&gt;&lt;/theme&gt;&lt;rules&gt;&lt;disabled /&gt;&lt;/rules&gt;&lt;/presentationSettings&gt;&lt;/smart&gt;"/>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Ipz.Am1QD5m095cmwSD0y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Ipz.Am1QD5m095cmwSD0y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Ipz.Am1QD5m095cmwSD0y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Ipz.Am1QD5m095cmwSD0y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openhagen Economics">
  <a:themeElements>
    <a:clrScheme name="CE Blue 2016">
      <a:dk1>
        <a:sysClr val="windowText" lastClr="000000"/>
      </a:dk1>
      <a:lt1>
        <a:sysClr val="window" lastClr="FFFFFF"/>
      </a:lt1>
      <a:dk2>
        <a:srgbClr val="FFFF00"/>
      </a:dk2>
      <a:lt2>
        <a:srgbClr val="E6E6E6"/>
      </a:lt2>
      <a:accent1>
        <a:srgbClr val="2B5065"/>
      </a:accent1>
      <a:accent2>
        <a:srgbClr val="B0D0DC"/>
      </a:accent2>
      <a:accent3>
        <a:srgbClr val="00E4FF"/>
      </a:accent3>
      <a:accent4>
        <a:srgbClr val="016C98"/>
      </a:accent4>
      <a:accent5>
        <a:srgbClr val="7D7D7D"/>
      </a:accent5>
      <a:accent6>
        <a:srgbClr val="2A2A2A"/>
      </a:accent6>
      <a:hlink>
        <a:srgbClr val="545454"/>
      </a:hlink>
      <a:folHlink>
        <a:srgbClr val="A7A7A7"/>
      </a:folHlink>
    </a:clrScheme>
    <a:fontScheme name="Copenhagen Economics">
      <a:majorFont>
        <a:latin typeface="Arial Black"/>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ln>
          <a:noFill/>
        </a:ln>
      </a:spPr>
      <a:bodyPr lIns="72000" tIns="72000" rIns="72000" bIns="72000" rtlCol="0" anchor="ctr"/>
      <a:lstStyle>
        <a:defPPr algn="ctr">
          <a:defRPr sz="12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B0D0DC">
            <a:alpha val="0"/>
          </a:srgbClr>
        </a:solidFill>
        <a:ln>
          <a:noFill/>
        </a:ln>
      </a:spPr>
      <a:bodyPr wrap="square" lIns="0" tIns="0" rIns="0" bIns="0" rtlCol="0">
        <a:noAutofit/>
      </a:bodyPr>
      <a:lstStyle>
        <a:defPPr algn="l">
          <a:lnSpc>
            <a:spcPct val="90000"/>
          </a:lnSpc>
          <a:defRPr sz="1200" dirty="0" err="1" smtClean="0">
            <a:latin typeface="+mn-lt"/>
          </a:defRPr>
        </a:defPPr>
      </a:lstStyle>
    </a:txDef>
  </a:objectDefaults>
  <a:extraClrSchemeLst/>
  <a:extLst>
    <a:ext uri="{05A4C25C-085E-4340-85A3-A5531E510DB2}">
      <thm15:themeFamily xmlns:thm15="http://schemas.microsoft.com/office/thememl/2012/main" name="Presentation1" id="{8B0C1AD9-8746-49EA-8E1A-286020C933B1}" vid="{1AB310DB-67F9-4F8B-A0C6-ADFF9D2786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8ace3d8-cb67-4268-9e0f-9c77ac5fe504">
      <Terms xmlns="http://schemas.microsoft.com/office/infopath/2007/PartnerControls"/>
    </lcf76f155ced4ddcb4097134ff3c332f>
    <TaxCatchAll xmlns="02f48b39-5cee-4790-8011-d7617404b68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2935F117AC1946B7B2BD7124F4D416" ma:contentTypeVersion="14" ma:contentTypeDescription="Create a new document." ma:contentTypeScope="" ma:versionID="1732c96fdee892646a02ff40406d7d47">
  <xsd:schema xmlns:xsd="http://www.w3.org/2001/XMLSchema" xmlns:xs="http://www.w3.org/2001/XMLSchema" xmlns:p="http://schemas.microsoft.com/office/2006/metadata/properties" xmlns:ns2="08ace3d8-cb67-4268-9e0f-9c77ac5fe504" xmlns:ns3="02f48b39-5cee-4790-8011-d7617404b68d" targetNamespace="http://schemas.microsoft.com/office/2006/metadata/properties" ma:root="true" ma:fieldsID="96d4d3d64d9e15ea3b4de5d82b93f970" ns2:_="" ns3:_="">
    <xsd:import namespace="08ace3d8-cb67-4268-9e0f-9c77ac5fe504"/>
    <xsd:import namespace="02f48b39-5cee-4790-8011-d7617404b68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ace3d8-cb67-4268-9e0f-9c77ac5fe5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7907ee1-6bfb-47c3-9b93-ba1e6857a2f8"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f48b39-5cee-4790-8011-d7617404b68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f5b453b-1f4d-4ff6-91ce-f901443515ff}" ma:internalName="TaxCatchAll" ma:showField="CatchAllData" ma:web="02f48b39-5cee-4790-8011-d7617404b68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2F63DE-9838-4D15-8D34-6CE7B42A8727}">
  <ds:schemaRefs>
    <ds:schemaRef ds:uri="http://schemas.microsoft.com/office/2006/documentManagement/types"/>
    <ds:schemaRef ds:uri="http://www.w3.org/XML/1998/namespace"/>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02f48b39-5cee-4790-8011-d7617404b68d"/>
    <ds:schemaRef ds:uri="08ace3d8-cb67-4268-9e0f-9c77ac5fe504"/>
  </ds:schemaRefs>
</ds:datastoreItem>
</file>

<file path=customXml/itemProps2.xml><?xml version="1.0" encoding="utf-8"?>
<ds:datastoreItem xmlns:ds="http://schemas.openxmlformats.org/officeDocument/2006/customXml" ds:itemID="{411FC972-1E60-4F55-8F7C-4016D8CCBC2D}">
  <ds:schemaRefs>
    <ds:schemaRef ds:uri="http://schemas.microsoft.com/sharepoint/v3/contenttype/forms"/>
  </ds:schemaRefs>
</ds:datastoreItem>
</file>

<file path=customXml/itemProps3.xml><?xml version="1.0" encoding="utf-8"?>
<ds:datastoreItem xmlns:ds="http://schemas.openxmlformats.org/officeDocument/2006/customXml" ds:itemID="{5C1A3794-A09C-44EA-A7B1-361AB8A24E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ace3d8-cb67-4268-9e0f-9c77ac5fe504"/>
    <ds:schemaRef ds:uri="02f48b39-5cee-4790-8011-d7617404b6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11</TotalTime>
  <Pages>0</Pages>
  <Words>409</Words>
  <Characters>0</Characters>
  <Application>Microsoft Office PowerPoint</Application>
  <DocSecurity>0</DocSecurity>
  <PresentationFormat>Custom</PresentationFormat>
  <Lines>0</Lines>
  <Paragraphs>34</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Arial</vt:lpstr>
      <vt:lpstr>Arial Black</vt:lpstr>
      <vt:lpstr>Calibri</vt:lpstr>
      <vt:lpstr>Century Gothic</vt:lpstr>
      <vt:lpstr>Georgia</vt:lpstr>
      <vt:lpstr>Copenhagen Economics</vt:lpstr>
      <vt:lpstr>think-cell Slide</vt:lpstr>
      <vt:lpstr>Transfer pricing offering</vt:lpstr>
    </vt:vector>
  </TitlesOfParts>
  <Manager/>
  <Company/>
  <LinksUpToDate>false</LinksUpToDate>
  <CharactersWithSpaces>0</CharactersWithSpaces>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Nora Aobadia Sandström</dc:creator>
  <cp:keywords/>
  <dc:description/>
  <cp:lastModifiedBy>Nora Aobadia Sandström</cp:lastModifiedBy>
  <cp:revision>1</cp:revision>
  <dcterms:created xsi:type="dcterms:W3CDTF">2025-09-02T09:39:47Z</dcterms:created>
  <dcterms:modified xsi:type="dcterms:W3CDTF">2025-09-02T09:51:01Z</dcterms:modified>
  <cp:category/>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mpler">
    <vt:lpwstr>{"LastCleaned":"2023-07-07T10:03:46.7908599Z"}</vt:lpwstr>
  </property>
  <property fmtid="{D5CDD505-2E9C-101B-9397-08002B2CF9AE}" pid="3" name="TaxKeyword">
    <vt:lpwstr/>
  </property>
  <property fmtid="{D5CDD505-2E9C-101B-9397-08002B2CF9AE}" pid="4" name="MediaServiceImageTags">
    <vt:lpwstr/>
  </property>
  <property fmtid="{D5CDD505-2E9C-101B-9397-08002B2CF9AE}" pid="5" name="ContentTypeId">
    <vt:lpwstr>0x010100702935F117AC1946B7B2BD7124F4D416</vt:lpwstr>
  </property>
  <property fmtid="{D5CDD505-2E9C-101B-9397-08002B2CF9AE}" pid="6" name="lcf76f155ced4ddcb4097134ff3c332f">
    <vt:lpwstr/>
  </property>
  <property fmtid="{D5CDD505-2E9C-101B-9397-08002B2CF9AE}" pid="7" name="TaxKeywordTaxHTField">
    <vt:lpwstr/>
  </property>
  <property fmtid="{D5CDD505-2E9C-101B-9397-08002B2CF9AE}" pid="8" name="Region">
    <vt:lpwstr/>
  </property>
  <property fmtid="{D5CDD505-2E9C-101B-9397-08002B2CF9AE}" pid="9" name="TaxCatchAll">
    <vt:lpwstr/>
  </property>
  <property fmtid="{D5CDD505-2E9C-101B-9397-08002B2CF9AE}" pid="10" name="Order">
    <vt:r8>72400</vt:r8>
  </property>
  <property fmtid="{D5CDD505-2E9C-101B-9397-08002B2CF9AE}" pid="11" name="MSIP_Label_92cc9fb5-37ff-4556-b67e-5c4af5e00cb9_Enabled">
    <vt:lpwstr>true</vt:lpwstr>
  </property>
  <property fmtid="{D5CDD505-2E9C-101B-9397-08002B2CF9AE}" pid="12" name="MSIP_Label_92cc9fb5-37ff-4556-b67e-5c4af5e00cb9_SetDate">
    <vt:lpwstr>2025-06-20T10:56:20Z</vt:lpwstr>
  </property>
  <property fmtid="{D5CDD505-2E9C-101B-9397-08002B2CF9AE}" pid="13" name="MSIP_Label_92cc9fb5-37ff-4556-b67e-5c4af5e00cb9_Method">
    <vt:lpwstr>Standard</vt:lpwstr>
  </property>
  <property fmtid="{D5CDD505-2E9C-101B-9397-08002B2CF9AE}" pid="14" name="MSIP_Label_92cc9fb5-37ff-4556-b67e-5c4af5e00cb9_Name">
    <vt:lpwstr>Operational_V2</vt:lpwstr>
  </property>
  <property fmtid="{D5CDD505-2E9C-101B-9397-08002B2CF9AE}" pid="15" name="MSIP_Label_92cc9fb5-37ff-4556-b67e-5c4af5e00cb9_SiteId">
    <vt:lpwstr>4b2581bf-7b9d-416d-9a61-b938fc304140</vt:lpwstr>
  </property>
  <property fmtid="{D5CDD505-2E9C-101B-9397-08002B2CF9AE}" pid="16" name="MSIP_Label_92cc9fb5-37ff-4556-b67e-5c4af5e00cb9_ActionId">
    <vt:lpwstr>57f4dc94-c2c2-41fc-b2dd-82141c15808a</vt:lpwstr>
  </property>
  <property fmtid="{D5CDD505-2E9C-101B-9397-08002B2CF9AE}" pid="17" name="MSIP_Label_92cc9fb5-37ff-4556-b67e-5c4af5e00cb9_ContentBits">
    <vt:lpwstr>0</vt:lpwstr>
  </property>
  <property fmtid="{D5CDD505-2E9C-101B-9397-08002B2CF9AE}" pid="18" name="MSIP_Label_92cc9fb5-37ff-4556-b67e-5c4af5e00cb9_Tag">
    <vt:lpwstr>10, 3, 0, 1</vt:lpwstr>
  </property>
</Properties>
</file>